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Roboto"/>
      <p:regular r:id="rId63"/>
      <p:bold r:id="rId64"/>
      <p:italic r:id="rId65"/>
      <p:boldItalic r:id="rId66"/>
    </p:embeddedFont>
    <p:embeddedFont>
      <p:font typeface="Proxima Nova"/>
      <p:regular r:id="rId67"/>
      <p:bold r:id="rId68"/>
      <p:italic r:id="rId69"/>
      <p:boldItalic r:id="rId70"/>
    </p:embeddedFont>
    <p:embeddedFont>
      <p:font typeface="Roboto Medium"/>
      <p:regular r:id="rId71"/>
      <p:bold r:id="rId72"/>
      <p:italic r:id="rId73"/>
      <p:boldItalic r:id="rId74"/>
    </p:embeddedFont>
    <p:embeddedFont>
      <p:font typeface="Amatic SC"/>
      <p:regular r:id="rId75"/>
      <p:bold r:id="rId76"/>
    </p:embeddedFont>
    <p:embeddedFont>
      <p:font typeface="Paytone One"/>
      <p:regular r:id="rId77"/>
    </p:embeddedFont>
    <p:embeddedFont>
      <p:font typeface="Proxima Nova Semibold"/>
      <p:regular r:id="rId78"/>
      <p:bold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
          <p15:clr>
            <a:srgbClr val="9AA0A6"/>
          </p15:clr>
        </p15:guide>
        <p15:guide id="2" pos="454">
          <p15:clr>
            <a:srgbClr val="9AA0A6"/>
          </p15:clr>
        </p15:guide>
        <p15:guide id="3" orient="horz" pos="2904">
          <p15:clr>
            <a:srgbClr val="9AA0A6"/>
          </p15:clr>
        </p15:guide>
        <p15:guide id="4" pos="53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E556B4-EE68-431A-ABAE-6B8BAC20E0E0}">
  <a:tblStyle styleId="{95E556B4-EE68-431A-ABAE-6B8BAC20E0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 orient="horz"/>
        <p:guide pos="454"/>
        <p:guide pos="2904" orient="horz"/>
        <p:guide pos="530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roximaNovaSemibol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4.xml"/><Relationship Id="rId75" Type="http://schemas.openxmlformats.org/officeDocument/2006/relationships/font" Target="fonts/AmaticSC-regular.fntdata"/><Relationship Id="rId30" Type="http://schemas.openxmlformats.org/officeDocument/2006/relationships/slide" Target="slides/slide23.xml"/><Relationship Id="rId74" Type="http://schemas.openxmlformats.org/officeDocument/2006/relationships/font" Target="fonts/RobotoMedium-boldItalic.fntdata"/><Relationship Id="rId33" Type="http://schemas.openxmlformats.org/officeDocument/2006/relationships/slide" Target="slides/slide26.xml"/><Relationship Id="rId77" Type="http://schemas.openxmlformats.org/officeDocument/2006/relationships/font" Target="fonts/PaytoneOne-regular.fntdata"/><Relationship Id="rId32" Type="http://schemas.openxmlformats.org/officeDocument/2006/relationships/slide" Target="slides/slide25.xml"/><Relationship Id="rId76" Type="http://schemas.openxmlformats.org/officeDocument/2006/relationships/font" Target="fonts/AmaticSC-bold.fntdata"/><Relationship Id="rId35" Type="http://schemas.openxmlformats.org/officeDocument/2006/relationships/slide" Target="slides/slide28.xml"/><Relationship Id="rId79" Type="http://schemas.openxmlformats.org/officeDocument/2006/relationships/font" Target="fonts/ProximaNovaSemibold-bold.fntdata"/><Relationship Id="rId34" Type="http://schemas.openxmlformats.org/officeDocument/2006/relationships/slide" Target="slides/slide27.xml"/><Relationship Id="rId78" Type="http://schemas.openxmlformats.org/officeDocument/2006/relationships/font" Target="fonts/ProximaNovaSemibold-regular.fntdata"/><Relationship Id="rId71" Type="http://schemas.openxmlformats.org/officeDocument/2006/relationships/font" Target="fonts/RobotoMedium-regular.fntdata"/><Relationship Id="rId70" Type="http://schemas.openxmlformats.org/officeDocument/2006/relationships/font" Target="fonts/ProximaNova-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ProximaNova-bold.fntdata"/><Relationship Id="rId23" Type="http://schemas.openxmlformats.org/officeDocument/2006/relationships/slide" Target="slides/slide16.xml"/><Relationship Id="rId67" Type="http://schemas.openxmlformats.org/officeDocument/2006/relationships/font" Target="fonts/ProximaNova-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caac7d73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caac7d73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caac7d73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caac7d73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caac7d731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caac7d731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4988644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4988644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caac7d731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caac7d731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caac7d731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caac7d731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caac7d731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caac7d731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caac7d731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caac7d731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caac7d731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caac7d731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caac7d731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caac7d731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498864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498864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caac7d731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ecaac7d731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caac7d731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caac7d731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ecaac7d731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ecaac7d731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caac7d731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caac7d731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caac7d731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caac7d731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caac7d731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caac7d731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ecaac7d731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ecaac7d731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caac7d731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caac7d731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ecaac7d731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ecaac7d731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ecaac7d731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ecaac7d731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caac7d73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caac7d73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ecaac7d731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ecaac7d731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caac7d731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ecaac7d731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ecaac7d731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ecaac7d731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caac7d731_1_19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caac7d731_1_19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caac7d731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caac7d731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ecaac7d731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ecaac7d731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ecaac7d731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ecaac7d731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ecaac7d731_1_19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ecaac7d731_1_19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ecaac7d731_1_9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ecaac7d731_1_9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ecaac7d731_1_9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ecaac7d731_1_9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49886441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49886441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ecaac7d731_1_9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ecaac7d731_1_9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ecaac7d731_1_9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ecaac7d731_1_9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caac7d731_1_9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caac7d731_1_9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ecaac7d731_1_10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ecaac7d731_1_1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5" name="Shape 4305"/>
        <p:cNvGrpSpPr/>
        <p:nvPr/>
      </p:nvGrpSpPr>
      <p:grpSpPr>
        <a:xfrm>
          <a:off x="0" y="0"/>
          <a:ext cx="0" cy="0"/>
          <a:chOff x="0" y="0"/>
          <a:chExt cx="0" cy="0"/>
        </a:xfrm>
      </p:grpSpPr>
      <p:sp>
        <p:nvSpPr>
          <p:cNvPr id="4306" name="Google Shape;4306;gecaac7d731_1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7" name="Google Shape;4307;gecaac7d731_1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4" name="Shape 4724"/>
        <p:cNvGrpSpPr/>
        <p:nvPr/>
      </p:nvGrpSpPr>
      <p:grpSpPr>
        <a:xfrm>
          <a:off x="0" y="0"/>
          <a:ext cx="0" cy="0"/>
          <a:chOff x="0" y="0"/>
          <a:chExt cx="0" cy="0"/>
        </a:xfrm>
      </p:grpSpPr>
      <p:sp>
        <p:nvSpPr>
          <p:cNvPr id="4725" name="Google Shape;4725;gecaac7d731_1_13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6" name="Google Shape;4726;gecaac7d731_1_13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4" name="Shape 4894"/>
        <p:cNvGrpSpPr/>
        <p:nvPr/>
      </p:nvGrpSpPr>
      <p:grpSpPr>
        <a:xfrm>
          <a:off x="0" y="0"/>
          <a:ext cx="0" cy="0"/>
          <a:chOff x="0" y="0"/>
          <a:chExt cx="0" cy="0"/>
        </a:xfrm>
      </p:grpSpPr>
      <p:sp>
        <p:nvSpPr>
          <p:cNvPr id="4895" name="Google Shape;4895;gecaac7d731_1_13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6" name="Google Shape;4896;gecaac7d731_1_13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9" name="Shape 5299"/>
        <p:cNvGrpSpPr/>
        <p:nvPr/>
      </p:nvGrpSpPr>
      <p:grpSpPr>
        <a:xfrm>
          <a:off x="0" y="0"/>
          <a:ext cx="0" cy="0"/>
          <a:chOff x="0" y="0"/>
          <a:chExt cx="0" cy="0"/>
        </a:xfrm>
      </p:grpSpPr>
      <p:sp>
        <p:nvSpPr>
          <p:cNvPr id="5300" name="Google Shape;5300;gecaac7d731_1_13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1" name="Google Shape;5301;gecaac7d731_1_13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9" name="Shape 5679"/>
        <p:cNvGrpSpPr/>
        <p:nvPr/>
      </p:nvGrpSpPr>
      <p:grpSpPr>
        <a:xfrm>
          <a:off x="0" y="0"/>
          <a:ext cx="0" cy="0"/>
          <a:chOff x="0" y="0"/>
          <a:chExt cx="0" cy="0"/>
        </a:xfrm>
      </p:grpSpPr>
      <p:sp>
        <p:nvSpPr>
          <p:cNvPr id="5680" name="Google Shape;5680;gecaac7d731_1_14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1" name="Google Shape;5681;gecaac7d731_1_14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3" name="Shape 6093"/>
        <p:cNvGrpSpPr/>
        <p:nvPr/>
      </p:nvGrpSpPr>
      <p:grpSpPr>
        <a:xfrm>
          <a:off x="0" y="0"/>
          <a:ext cx="0" cy="0"/>
          <a:chOff x="0" y="0"/>
          <a:chExt cx="0" cy="0"/>
        </a:xfrm>
      </p:grpSpPr>
      <p:sp>
        <p:nvSpPr>
          <p:cNvPr id="6094" name="Google Shape;6094;gecaac7d731_1_14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5" name="Google Shape;6095;gecaac7d731_1_14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4988644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4988644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4" name="Shape 6454"/>
        <p:cNvGrpSpPr/>
        <p:nvPr/>
      </p:nvGrpSpPr>
      <p:grpSpPr>
        <a:xfrm>
          <a:off x="0" y="0"/>
          <a:ext cx="0" cy="0"/>
          <a:chOff x="0" y="0"/>
          <a:chExt cx="0" cy="0"/>
        </a:xfrm>
      </p:grpSpPr>
      <p:sp>
        <p:nvSpPr>
          <p:cNvPr id="6455" name="Google Shape;6455;gecaac7d731_1_15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6" name="Google Shape;6456;gecaac7d731_1_15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4" name="Shape 6964"/>
        <p:cNvGrpSpPr/>
        <p:nvPr/>
      </p:nvGrpSpPr>
      <p:grpSpPr>
        <a:xfrm>
          <a:off x="0" y="0"/>
          <a:ext cx="0" cy="0"/>
          <a:chOff x="0" y="0"/>
          <a:chExt cx="0" cy="0"/>
        </a:xfrm>
      </p:grpSpPr>
      <p:sp>
        <p:nvSpPr>
          <p:cNvPr id="6965" name="Google Shape;6965;gecaac7d731_1_15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6" name="Google Shape;6966;gecaac7d731_1_15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4" name="Shape 7584"/>
        <p:cNvGrpSpPr/>
        <p:nvPr/>
      </p:nvGrpSpPr>
      <p:grpSpPr>
        <a:xfrm>
          <a:off x="0" y="0"/>
          <a:ext cx="0" cy="0"/>
          <a:chOff x="0" y="0"/>
          <a:chExt cx="0" cy="0"/>
        </a:xfrm>
      </p:grpSpPr>
      <p:sp>
        <p:nvSpPr>
          <p:cNvPr id="7585" name="Google Shape;7585;gecaac7d731_1_16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6" name="Google Shape;7586;gecaac7d731_1_16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8" name="Shape 8178"/>
        <p:cNvGrpSpPr/>
        <p:nvPr/>
      </p:nvGrpSpPr>
      <p:grpSpPr>
        <a:xfrm>
          <a:off x="0" y="0"/>
          <a:ext cx="0" cy="0"/>
          <a:chOff x="0" y="0"/>
          <a:chExt cx="0" cy="0"/>
        </a:xfrm>
      </p:grpSpPr>
      <p:sp>
        <p:nvSpPr>
          <p:cNvPr id="8179" name="Google Shape;8179;gecaac7d731_1_16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0" name="Google Shape;8180;gecaac7d731_1_16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9" name="Shape 8499"/>
        <p:cNvGrpSpPr/>
        <p:nvPr/>
      </p:nvGrpSpPr>
      <p:grpSpPr>
        <a:xfrm>
          <a:off x="0" y="0"/>
          <a:ext cx="0" cy="0"/>
          <a:chOff x="0" y="0"/>
          <a:chExt cx="0" cy="0"/>
        </a:xfrm>
      </p:grpSpPr>
      <p:sp>
        <p:nvSpPr>
          <p:cNvPr id="8500" name="Google Shape;8500;gecaac7d731_1_17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1" name="Google Shape;8501;gecaac7d731_1_17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7" name="Shape 8807"/>
        <p:cNvGrpSpPr/>
        <p:nvPr/>
      </p:nvGrpSpPr>
      <p:grpSpPr>
        <a:xfrm>
          <a:off x="0" y="0"/>
          <a:ext cx="0" cy="0"/>
          <a:chOff x="0" y="0"/>
          <a:chExt cx="0" cy="0"/>
        </a:xfrm>
      </p:grpSpPr>
      <p:sp>
        <p:nvSpPr>
          <p:cNvPr id="8808" name="Google Shape;8808;gecaac7d731_1_19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9" name="Google Shape;8809;gecaac7d731_1_19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4988644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4988644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caac7d73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caac7d73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caac7d731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caac7d73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caac7d73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caac7d73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ense of University Project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7475" y="1506963"/>
            <a:ext cx="6099300" cy="1489800"/>
          </a:xfrm>
          <a:prstGeom prst="rect">
            <a:avLst/>
          </a:prstGeom>
          <a:noFill/>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717475" y="3361275"/>
            <a:ext cx="32958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3269525" y="1502250"/>
            <a:ext cx="5157000" cy="14760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3269525" y="3206850"/>
            <a:ext cx="5157000" cy="43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0" name="Shape 40"/>
        <p:cNvGrpSpPr/>
        <p:nvPr/>
      </p:nvGrpSpPr>
      <p:grpSpPr>
        <a:xfrm>
          <a:off x="0" y="0"/>
          <a:ext cx="0" cy="0"/>
          <a:chOff x="0" y="0"/>
          <a:chExt cx="0" cy="0"/>
        </a:xfrm>
      </p:grpSpPr>
      <p:sp>
        <p:nvSpPr>
          <p:cNvPr id="41" name="Google Shape;41;p13"/>
          <p:cNvSpPr txBox="1"/>
          <p:nvPr>
            <p:ph type="title"/>
          </p:nvPr>
        </p:nvSpPr>
        <p:spPr>
          <a:xfrm>
            <a:off x="2032063" y="161912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 name="Google Shape;42;p13"/>
          <p:cNvSpPr txBox="1"/>
          <p:nvPr>
            <p:ph hasCustomPrompt="1" idx="2" type="title"/>
          </p:nvPr>
        </p:nvSpPr>
        <p:spPr>
          <a:xfrm>
            <a:off x="972162" y="1837600"/>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 name="Google Shape;43;p13"/>
          <p:cNvSpPr txBox="1"/>
          <p:nvPr>
            <p:ph idx="1" type="subTitle"/>
          </p:nvPr>
        </p:nvSpPr>
        <p:spPr>
          <a:xfrm>
            <a:off x="2032063" y="196595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 name="Google Shape;44;p13"/>
          <p:cNvSpPr txBox="1"/>
          <p:nvPr>
            <p:ph idx="3" type="title"/>
          </p:nvPr>
        </p:nvSpPr>
        <p:spPr>
          <a:xfrm>
            <a:off x="5918688" y="161912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5" name="Google Shape;45;p13"/>
          <p:cNvSpPr txBox="1"/>
          <p:nvPr>
            <p:ph hasCustomPrompt="1" idx="4" type="title"/>
          </p:nvPr>
        </p:nvSpPr>
        <p:spPr>
          <a:xfrm>
            <a:off x="4833712" y="1837600"/>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p:nvPr>
            <p:ph idx="5" type="subTitle"/>
          </p:nvPr>
        </p:nvSpPr>
        <p:spPr>
          <a:xfrm>
            <a:off x="5918688" y="196595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7" name="Google Shape;47;p13"/>
          <p:cNvSpPr txBox="1"/>
          <p:nvPr>
            <p:ph idx="6" type="title"/>
          </p:nvPr>
        </p:nvSpPr>
        <p:spPr>
          <a:xfrm>
            <a:off x="2032063" y="31916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8" name="Google Shape;48;p13"/>
          <p:cNvSpPr txBox="1"/>
          <p:nvPr>
            <p:ph hasCustomPrompt="1" idx="7" type="title"/>
          </p:nvPr>
        </p:nvSpPr>
        <p:spPr>
          <a:xfrm>
            <a:off x="972162" y="3410175"/>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p:nvPr>
            <p:ph idx="8" type="subTitle"/>
          </p:nvPr>
        </p:nvSpPr>
        <p:spPr>
          <a:xfrm>
            <a:off x="2032063" y="35386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 name="Google Shape;50;p13"/>
          <p:cNvSpPr txBox="1"/>
          <p:nvPr>
            <p:ph idx="9" type="title"/>
          </p:nvPr>
        </p:nvSpPr>
        <p:spPr>
          <a:xfrm>
            <a:off x="5918688" y="31916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1" name="Google Shape;51;p13"/>
          <p:cNvSpPr txBox="1"/>
          <p:nvPr>
            <p:ph hasCustomPrompt="1" idx="13" type="title"/>
          </p:nvPr>
        </p:nvSpPr>
        <p:spPr>
          <a:xfrm>
            <a:off x="4833712" y="3410175"/>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4" type="subTitle"/>
          </p:nvPr>
        </p:nvSpPr>
        <p:spPr>
          <a:xfrm>
            <a:off x="5918688" y="35386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 name="Shape 54"/>
        <p:cNvGrpSpPr/>
        <p:nvPr/>
      </p:nvGrpSpPr>
      <p:grpSpPr>
        <a:xfrm>
          <a:off x="0" y="0"/>
          <a:ext cx="0" cy="0"/>
          <a:chOff x="0" y="0"/>
          <a:chExt cx="0" cy="0"/>
        </a:xfrm>
      </p:grpSpPr>
      <p:sp>
        <p:nvSpPr>
          <p:cNvPr id="55" name="Google Shape;55;p14"/>
          <p:cNvSpPr txBox="1"/>
          <p:nvPr>
            <p:ph type="title"/>
          </p:nvPr>
        </p:nvSpPr>
        <p:spPr>
          <a:xfrm>
            <a:off x="720000" y="3492625"/>
            <a:ext cx="47223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6" name="Google Shape;56;p14"/>
          <p:cNvSpPr txBox="1"/>
          <p:nvPr>
            <p:ph idx="1" type="subTitle"/>
          </p:nvPr>
        </p:nvSpPr>
        <p:spPr>
          <a:xfrm>
            <a:off x="720025" y="1118975"/>
            <a:ext cx="47223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7" name="Shape 57"/>
        <p:cNvGrpSpPr/>
        <p:nvPr/>
      </p:nvGrpSpPr>
      <p:grpSpPr>
        <a:xfrm>
          <a:off x="0" y="0"/>
          <a:ext cx="0" cy="0"/>
          <a:chOff x="0" y="0"/>
          <a:chExt cx="0" cy="0"/>
        </a:xfrm>
      </p:grpSpPr>
      <p:sp>
        <p:nvSpPr>
          <p:cNvPr id="58" name="Google Shape;58;p15"/>
          <p:cNvSpPr txBox="1"/>
          <p:nvPr>
            <p:ph idx="1" type="subTitle"/>
          </p:nvPr>
        </p:nvSpPr>
        <p:spPr>
          <a:xfrm>
            <a:off x="720000" y="2740125"/>
            <a:ext cx="3876900" cy="120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5"/>
          <p:cNvSpPr txBox="1"/>
          <p:nvPr>
            <p:ph type="title"/>
          </p:nvPr>
        </p:nvSpPr>
        <p:spPr>
          <a:xfrm>
            <a:off x="720000" y="1194675"/>
            <a:ext cx="3876900" cy="113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0" name="Shape 60"/>
        <p:cNvGrpSpPr/>
        <p:nvPr/>
      </p:nvGrpSpPr>
      <p:grpSpPr>
        <a:xfrm>
          <a:off x="0" y="0"/>
          <a:ext cx="0" cy="0"/>
          <a:chOff x="0" y="0"/>
          <a:chExt cx="0" cy="0"/>
        </a:xfrm>
      </p:grpSpPr>
      <p:sp>
        <p:nvSpPr>
          <p:cNvPr id="61" name="Google Shape;61;p16"/>
          <p:cNvSpPr txBox="1"/>
          <p:nvPr>
            <p:ph idx="1" type="subTitle"/>
          </p:nvPr>
        </p:nvSpPr>
        <p:spPr>
          <a:xfrm>
            <a:off x="720000" y="2571300"/>
            <a:ext cx="2947200" cy="105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 name="Google Shape;62;p16"/>
          <p:cNvSpPr txBox="1"/>
          <p:nvPr>
            <p:ph type="title"/>
          </p:nvPr>
        </p:nvSpPr>
        <p:spPr>
          <a:xfrm>
            <a:off x="720000" y="1516800"/>
            <a:ext cx="2467200" cy="797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63" name="Shape 63"/>
        <p:cNvGrpSpPr/>
        <p:nvPr/>
      </p:nvGrpSpPr>
      <p:grpSpPr>
        <a:xfrm>
          <a:off x="0" y="0"/>
          <a:ext cx="0" cy="0"/>
          <a:chOff x="0" y="0"/>
          <a:chExt cx="0" cy="0"/>
        </a:xfrm>
      </p:grpSpPr>
      <p:sp>
        <p:nvSpPr>
          <p:cNvPr id="64" name="Google Shape;64;p17"/>
          <p:cNvSpPr txBox="1"/>
          <p:nvPr>
            <p:ph idx="1" type="subTitle"/>
          </p:nvPr>
        </p:nvSpPr>
        <p:spPr>
          <a:xfrm>
            <a:off x="5479325" y="2571300"/>
            <a:ext cx="2947200" cy="105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 name="Google Shape;65;p17"/>
          <p:cNvSpPr txBox="1"/>
          <p:nvPr>
            <p:ph type="title"/>
          </p:nvPr>
        </p:nvSpPr>
        <p:spPr>
          <a:xfrm>
            <a:off x="5479325" y="1516800"/>
            <a:ext cx="1952700" cy="797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66" name="Shape 66"/>
        <p:cNvGrpSpPr/>
        <p:nvPr/>
      </p:nvGrpSpPr>
      <p:grpSpPr>
        <a:xfrm>
          <a:off x="0" y="0"/>
          <a:ext cx="0" cy="0"/>
          <a:chOff x="0" y="0"/>
          <a:chExt cx="0" cy="0"/>
        </a:xfrm>
      </p:grpSpPr>
      <p:sp>
        <p:nvSpPr>
          <p:cNvPr id="67" name="Google Shape;67;p18"/>
          <p:cNvSpPr txBox="1"/>
          <p:nvPr>
            <p:ph idx="1" type="subTitle"/>
          </p:nvPr>
        </p:nvSpPr>
        <p:spPr>
          <a:xfrm>
            <a:off x="717475" y="1751950"/>
            <a:ext cx="4786200" cy="20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8" name="Google Shape;68;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
    <p:spTree>
      <p:nvGrpSpPr>
        <p:cNvPr id="69" name="Shape 69"/>
        <p:cNvGrpSpPr/>
        <p:nvPr/>
      </p:nvGrpSpPr>
      <p:grpSpPr>
        <a:xfrm>
          <a:off x="0" y="0"/>
          <a:ext cx="0" cy="0"/>
          <a:chOff x="0" y="0"/>
          <a:chExt cx="0" cy="0"/>
        </a:xfrm>
      </p:grpSpPr>
      <p:sp>
        <p:nvSpPr>
          <p:cNvPr id="70" name="Google Shape;70;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9"/>
          <p:cNvSpPr txBox="1"/>
          <p:nvPr>
            <p:ph idx="1" type="body"/>
          </p:nvPr>
        </p:nvSpPr>
        <p:spPr>
          <a:xfrm>
            <a:off x="720000" y="1304875"/>
            <a:ext cx="4408200" cy="32814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chemeClr val="dk2"/>
              </a:buClr>
              <a:buSzPts val="1200"/>
              <a:buChar char="●"/>
              <a:defRPr sz="11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2" name="Shape 72"/>
        <p:cNvGrpSpPr/>
        <p:nvPr/>
      </p:nvGrpSpPr>
      <p:grpSpPr>
        <a:xfrm>
          <a:off x="0" y="0"/>
          <a:ext cx="0" cy="0"/>
          <a:chOff x="0" y="0"/>
          <a:chExt cx="0" cy="0"/>
        </a:xfrm>
      </p:grpSpPr>
      <p:sp>
        <p:nvSpPr>
          <p:cNvPr id="73" name="Google Shape;73;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20"/>
          <p:cNvSpPr txBox="1"/>
          <p:nvPr>
            <p:ph idx="2" type="title"/>
          </p:nvPr>
        </p:nvSpPr>
        <p:spPr>
          <a:xfrm>
            <a:off x="1185826" y="1881500"/>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5" name="Google Shape;75;p20"/>
          <p:cNvSpPr txBox="1"/>
          <p:nvPr>
            <p:ph idx="1" type="subTitle"/>
          </p:nvPr>
        </p:nvSpPr>
        <p:spPr>
          <a:xfrm>
            <a:off x="1185850" y="2303171"/>
            <a:ext cx="2580600" cy="172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76" name="Google Shape;76;p20"/>
          <p:cNvSpPr txBox="1"/>
          <p:nvPr>
            <p:ph idx="3" type="title"/>
          </p:nvPr>
        </p:nvSpPr>
        <p:spPr>
          <a:xfrm>
            <a:off x="5377555" y="1881500"/>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7" name="Google Shape;77;p20"/>
          <p:cNvSpPr txBox="1"/>
          <p:nvPr>
            <p:ph idx="4" type="subTitle"/>
          </p:nvPr>
        </p:nvSpPr>
        <p:spPr>
          <a:xfrm>
            <a:off x="5377575" y="2303171"/>
            <a:ext cx="2580600" cy="172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580975" y="2935688"/>
            <a:ext cx="3194700" cy="621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2032422" y="1422813"/>
            <a:ext cx="1191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6000"/>
              <a:buNone/>
              <a:defRPr sz="4800">
                <a:solidFill>
                  <a:schemeClr val="lt2"/>
                </a:solidFill>
              </a:defRPr>
            </a:lvl1pPr>
            <a:lvl2pPr lvl="1" rtl="0" algn="ctr">
              <a:spcBef>
                <a:spcPts val="0"/>
              </a:spcBef>
              <a:spcAft>
                <a:spcPts val="0"/>
              </a:spcAft>
              <a:buClr>
                <a:schemeClr val="dk1"/>
              </a:buClr>
              <a:buSzPts val="6000"/>
              <a:buNone/>
              <a:defRPr sz="6000">
                <a:solidFill>
                  <a:schemeClr val="dk1"/>
                </a:solidFill>
              </a:defRPr>
            </a:lvl2pPr>
            <a:lvl3pPr lvl="2" rtl="0" algn="ctr">
              <a:spcBef>
                <a:spcPts val="0"/>
              </a:spcBef>
              <a:spcAft>
                <a:spcPts val="0"/>
              </a:spcAft>
              <a:buClr>
                <a:schemeClr val="dk1"/>
              </a:buClr>
              <a:buSzPts val="6000"/>
              <a:buNone/>
              <a:defRPr sz="6000">
                <a:solidFill>
                  <a:schemeClr val="dk1"/>
                </a:solidFill>
              </a:defRPr>
            </a:lvl3pPr>
            <a:lvl4pPr lvl="3" rtl="0" algn="ctr">
              <a:spcBef>
                <a:spcPts val="0"/>
              </a:spcBef>
              <a:spcAft>
                <a:spcPts val="0"/>
              </a:spcAft>
              <a:buClr>
                <a:schemeClr val="dk1"/>
              </a:buClr>
              <a:buSzPts val="6000"/>
              <a:buNone/>
              <a:defRPr sz="6000">
                <a:solidFill>
                  <a:schemeClr val="dk1"/>
                </a:solidFill>
              </a:defRPr>
            </a:lvl4pPr>
            <a:lvl5pPr lvl="4" rtl="0" algn="ctr">
              <a:spcBef>
                <a:spcPts val="0"/>
              </a:spcBef>
              <a:spcAft>
                <a:spcPts val="0"/>
              </a:spcAft>
              <a:buClr>
                <a:schemeClr val="dk1"/>
              </a:buClr>
              <a:buSzPts val="6000"/>
              <a:buNone/>
              <a:defRPr sz="6000">
                <a:solidFill>
                  <a:schemeClr val="dk1"/>
                </a:solidFill>
              </a:defRPr>
            </a:lvl5pPr>
            <a:lvl6pPr lvl="5" rtl="0" algn="ctr">
              <a:spcBef>
                <a:spcPts val="0"/>
              </a:spcBef>
              <a:spcAft>
                <a:spcPts val="0"/>
              </a:spcAft>
              <a:buClr>
                <a:schemeClr val="dk1"/>
              </a:buClr>
              <a:buSzPts val="6000"/>
              <a:buNone/>
              <a:defRPr sz="6000">
                <a:solidFill>
                  <a:schemeClr val="dk1"/>
                </a:solidFill>
              </a:defRPr>
            </a:lvl6pPr>
            <a:lvl7pPr lvl="6" rtl="0" algn="ctr">
              <a:spcBef>
                <a:spcPts val="0"/>
              </a:spcBef>
              <a:spcAft>
                <a:spcPts val="0"/>
              </a:spcAft>
              <a:buClr>
                <a:schemeClr val="dk1"/>
              </a:buClr>
              <a:buSzPts val="6000"/>
              <a:buNone/>
              <a:defRPr sz="6000">
                <a:solidFill>
                  <a:schemeClr val="dk1"/>
                </a:solidFill>
              </a:defRPr>
            </a:lvl7pPr>
            <a:lvl8pPr lvl="7" rtl="0" algn="ctr">
              <a:spcBef>
                <a:spcPts val="0"/>
              </a:spcBef>
              <a:spcAft>
                <a:spcPts val="0"/>
              </a:spcAft>
              <a:buClr>
                <a:schemeClr val="dk1"/>
              </a:buClr>
              <a:buSzPts val="6000"/>
              <a:buNone/>
              <a:defRPr sz="6000">
                <a:solidFill>
                  <a:schemeClr val="dk1"/>
                </a:solidFill>
              </a:defRPr>
            </a:lvl8pPr>
            <a:lvl9pPr lvl="8" rtl="0" algn="ctr">
              <a:spcBef>
                <a:spcPts val="0"/>
              </a:spcBef>
              <a:spcAft>
                <a:spcPts val="0"/>
              </a:spcAft>
              <a:buClr>
                <a:schemeClr val="dk1"/>
              </a:buClr>
              <a:buSzPts val="6000"/>
              <a:buNone/>
              <a:defRPr sz="6000">
                <a:solidFill>
                  <a:schemeClr val="dk1"/>
                </a:solidFill>
              </a:defRPr>
            </a:lvl9pPr>
          </a:lstStyle>
          <a:p>
            <a:r>
              <a:t>xx%</a:t>
            </a:r>
          </a:p>
        </p:txBody>
      </p:sp>
      <p:sp>
        <p:nvSpPr>
          <p:cNvPr id="14" name="Google Shape;14;p3"/>
          <p:cNvSpPr txBox="1"/>
          <p:nvPr>
            <p:ph idx="1" type="subTitle"/>
          </p:nvPr>
        </p:nvSpPr>
        <p:spPr>
          <a:xfrm>
            <a:off x="1580975" y="3668938"/>
            <a:ext cx="3194700" cy="54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78" name="Shape 78"/>
        <p:cNvGrpSpPr/>
        <p:nvPr/>
      </p:nvGrpSpPr>
      <p:grpSpPr>
        <a:xfrm>
          <a:off x="0" y="0"/>
          <a:ext cx="0" cy="0"/>
          <a:chOff x="0" y="0"/>
          <a:chExt cx="0" cy="0"/>
        </a:xfrm>
      </p:grpSpPr>
      <p:sp>
        <p:nvSpPr>
          <p:cNvPr id="79" name="Google Shape;79;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21"/>
          <p:cNvSpPr txBox="1"/>
          <p:nvPr>
            <p:ph idx="2" type="title"/>
          </p:nvPr>
        </p:nvSpPr>
        <p:spPr>
          <a:xfrm>
            <a:off x="1459398" y="2245063"/>
            <a:ext cx="61308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1" name="Google Shape;81;p21"/>
          <p:cNvSpPr txBox="1"/>
          <p:nvPr>
            <p:ph idx="1" type="subTitle"/>
          </p:nvPr>
        </p:nvSpPr>
        <p:spPr>
          <a:xfrm>
            <a:off x="1459400" y="1677584"/>
            <a:ext cx="61308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 name="Google Shape;82;p21"/>
          <p:cNvSpPr txBox="1"/>
          <p:nvPr>
            <p:ph idx="3" type="title"/>
          </p:nvPr>
        </p:nvSpPr>
        <p:spPr>
          <a:xfrm>
            <a:off x="1553864" y="4056260"/>
            <a:ext cx="61308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3" name="Google Shape;83;p21"/>
          <p:cNvSpPr txBox="1"/>
          <p:nvPr>
            <p:ph idx="4" type="subTitle"/>
          </p:nvPr>
        </p:nvSpPr>
        <p:spPr>
          <a:xfrm>
            <a:off x="1553864" y="3487396"/>
            <a:ext cx="61308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4" name="Shape 84"/>
        <p:cNvGrpSpPr/>
        <p:nvPr/>
      </p:nvGrpSpPr>
      <p:grpSpPr>
        <a:xfrm>
          <a:off x="0" y="0"/>
          <a:ext cx="0" cy="0"/>
          <a:chOff x="0" y="0"/>
          <a:chExt cx="0" cy="0"/>
        </a:xfrm>
      </p:grpSpPr>
      <p:sp>
        <p:nvSpPr>
          <p:cNvPr id="85" name="Google Shape;85;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22"/>
          <p:cNvSpPr txBox="1"/>
          <p:nvPr>
            <p:ph idx="2" type="title"/>
          </p:nvPr>
        </p:nvSpPr>
        <p:spPr>
          <a:xfrm>
            <a:off x="720000" y="2871513"/>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22"/>
          <p:cNvSpPr txBox="1"/>
          <p:nvPr>
            <p:ph idx="1" type="subTitle"/>
          </p:nvPr>
        </p:nvSpPr>
        <p:spPr>
          <a:xfrm>
            <a:off x="720000" y="3228554"/>
            <a:ext cx="2336400" cy="7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8" name="Google Shape;88;p22"/>
          <p:cNvSpPr txBox="1"/>
          <p:nvPr>
            <p:ph idx="3" type="title"/>
          </p:nvPr>
        </p:nvSpPr>
        <p:spPr>
          <a:xfrm>
            <a:off x="3403800" y="2871513"/>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9" name="Google Shape;89;p22"/>
          <p:cNvSpPr txBox="1"/>
          <p:nvPr>
            <p:ph idx="4" type="subTitle"/>
          </p:nvPr>
        </p:nvSpPr>
        <p:spPr>
          <a:xfrm>
            <a:off x="3403800" y="3228554"/>
            <a:ext cx="2336400" cy="7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22"/>
          <p:cNvSpPr txBox="1"/>
          <p:nvPr>
            <p:ph idx="5" type="title"/>
          </p:nvPr>
        </p:nvSpPr>
        <p:spPr>
          <a:xfrm>
            <a:off x="6087600" y="2871513"/>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22"/>
          <p:cNvSpPr txBox="1"/>
          <p:nvPr>
            <p:ph idx="6" type="subTitle"/>
          </p:nvPr>
        </p:nvSpPr>
        <p:spPr>
          <a:xfrm>
            <a:off x="6087600" y="3228554"/>
            <a:ext cx="2336400" cy="7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2_1">
    <p:spTree>
      <p:nvGrpSpPr>
        <p:cNvPr id="92" name="Shape 92"/>
        <p:cNvGrpSpPr/>
        <p:nvPr/>
      </p:nvGrpSpPr>
      <p:grpSpPr>
        <a:xfrm>
          <a:off x="0" y="0"/>
          <a:ext cx="0" cy="0"/>
          <a:chOff x="0" y="0"/>
          <a:chExt cx="0" cy="0"/>
        </a:xfrm>
      </p:grpSpPr>
      <p:sp>
        <p:nvSpPr>
          <p:cNvPr id="93" name="Google Shape;93;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23"/>
          <p:cNvSpPr txBox="1"/>
          <p:nvPr>
            <p:ph idx="2" type="title"/>
          </p:nvPr>
        </p:nvSpPr>
        <p:spPr>
          <a:xfrm>
            <a:off x="5785325" y="1662574"/>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5" name="Google Shape;95;p23"/>
          <p:cNvSpPr txBox="1"/>
          <p:nvPr>
            <p:ph idx="1" type="subTitle"/>
          </p:nvPr>
        </p:nvSpPr>
        <p:spPr>
          <a:xfrm>
            <a:off x="5785325" y="1968538"/>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23"/>
          <p:cNvSpPr txBox="1"/>
          <p:nvPr>
            <p:ph idx="3" type="title"/>
          </p:nvPr>
        </p:nvSpPr>
        <p:spPr>
          <a:xfrm>
            <a:off x="5785325" y="3419474"/>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7" name="Google Shape;97;p23"/>
          <p:cNvSpPr txBox="1"/>
          <p:nvPr>
            <p:ph idx="4" type="subTitle"/>
          </p:nvPr>
        </p:nvSpPr>
        <p:spPr>
          <a:xfrm>
            <a:off x="5785325" y="3725438"/>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8" name="Shape 98"/>
        <p:cNvGrpSpPr/>
        <p:nvPr/>
      </p:nvGrpSpPr>
      <p:grpSpPr>
        <a:xfrm>
          <a:off x="0" y="0"/>
          <a:ext cx="0" cy="0"/>
          <a:chOff x="0" y="0"/>
          <a:chExt cx="0" cy="0"/>
        </a:xfrm>
      </p:grpSpPr>
      <p:sp>
        <p:nvSpPr>
          <p:cNvPr id="99" name="Google Shape;99;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24"/>
          <p:cNvSpPr txBox="1"/>
          <p:nvPr>
            <p:ph idx="2" type="title"/>
          </p:nvPr>
        </p:nvSpPr>
        <p:spPr>
          <a:xfrm>
            <a:off x="1379138" y="1667035"/>
            <a:ext cx="2201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1" name="Google Shape;101;p24"/>
          <p:cNvSpPr txBox="1"/>
          <p:nvPr>
            <p:ph idx="1" type="subTitle"/>
          </p:nvPr>
        </p:nvSpPr>
        <p:spPr>
          <a:xfrm>
            <a:off x="1379138" y="2013860"/>
            <a:ext cx="220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24"/>
          <p:cNvSpPr txBox="1"/>
          <p:nvPr>
            <p:ph idx="3" type="title"/>
          </p:nvPr>
        </p:nvSpPr>
        <p:spPr>
          <a:xfrm>
            <a:off x="5563446" y="1667035"/>
            <a:ext cx="2201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3" name="Google Shape;103;p24"/>
          <p:cNvSpPr txBox="1"/>
          <p:nvPr>
            <p:ph idx="4" type="subTitle"/>
          </p:nvPr>
        </p:nvSpPr>
        <p:spPr>
          <a:xfrm>
            <a:off x="5563446" y="2013860"/>
            <a:ext cx="220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4" name="Google Shape;104;p24"/>
          <p:cNvSpPr txBox="1"/>
          <p:nvPr>
            <p:ph idx="5" type="title"/>
          </p:nvPr>
        </p:nvSpPr>
        <p:spPr>
          <a:xfrm>
            <a:off x="1379138" y="3466975"/>
            <a:ext cx="2201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5" name="Google Shape;105;p24"/>
          <p:cNvSpPr txBox="1"/>
          <p:nvPr>
            <p:ph idx="6" type="subTitle"/>
          </p:nvPr>
        </p:nvSpPr>
        <p:spPr>
          <a:xfrm>
            <a:off x="1379138" y="3813900"/>
            <a:ext cx="220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6" name="Google Shape;106;p24"/>
          <p:cNvSpPr txBox="1"/>
          <p:nvPr>
            <p:ph idx="7" type="title"/>
          </p:nvPr>
        </p:nvSpPr>
        <p:spPr>
          <a:xfrm>
            <a:off x="5563446" y="3466975"/>
            <a:ext cx="2201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7" name="Google Shape;107;p24"/>
          <p:cNvSpPr txBox="1"/>
          <p:nvPr>
            <p:ph idx="8" type="subTitle"/>
          </p:nvPr>
        </p:nvSpPr>
        <p:spPr>
          <a:xfrm>
            <a:off x="5563446" y="3813900"/>
            <a:ext cx="220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08" name="Shape 108"/>
        <p:cNvGrpSpPr/>
        <p:nvPr/>
      </p:nvGrpSpPr>
      <p:grpSpPr>
        <a:xfrm>
          <a:off x="0" y="0"/>
          <a:ext cx="0" cy="0"/>
          <a:chOff x="0" y="0"/>
          <a:chExt cx="0" cy="0"/>
        </a:xfrm>
      </p:grpSpPr>
      <p:sp>
        <p:nvSpPr>
          <p:cNvPr id="109" name="Google Shape;109;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25"/>
          <p:cNvSpPr txBox="1"/>
          <p:nvPr>
            <p:ph idx="2" type="title"/>
          </p:nvPr>
        </p:nvSpPr>
        <p:spPr>
          <a:xfrm>
            <a:off x="1459363" y="167415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1" name="Google Shape;111;p25"/>
          <p:cNvSpPr txBox="1"/>
          <p:nvPr>
            <p:ph idx="1" type="subTitle"/>
          </p:nvPr>
        </p:nvSpPr>
        <p:spPr>
          <a:xfrm>
            <a:off x="1459363" y="202097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2" name="Google Shape;112;p25"/>
          <p:cNvSpPr txBox="1"/>
          <p:nvPr>
            <p:ph idx="3" type="title"/>
          </p:nvPr>
        </p:nvSpPr>
        <p:spPr>
          <a:xfrm>
            <a:off x="5538143" y="167415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3" name="Google Shape;113;p25"/>
          <p:cNvSpPr txBox="1"/>
          <p:nvPr>
            <p:ph idx="4" type="subTitle"/>
          </p:nvPr>
        </p:nvSpPr>
        <p:spPr>
          <a:xfrm>
            <a:off x="5538143" y="202097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4" name="Google Shape;114;p25"/>
          <p:cNvSpPr txBox="1"/>
          <p:nvPr>
            <p:ph idx="5" type="title"/>
          </p:nvPr>
        </p:nvSpPr>
        <p:spPr>
          <a:xfrm>
            <a:off x="1459363" y="349990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5" name="Google Shape;115;p25"/>
          <p:cNvSpPr txBox="1"/>
          <p:nvPr>
            <p:ph idx="6" type="subTitle"/>
          </p:nvPr>
        </p:nvSpPr>
        <p:spPr>
          <a:xfrm>
            <a:off x="1459363" y="384682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6" name="Google Shape;116;p25"/>
          <p:cNvSpPr txBox="1"/>
          <p:nvPr>
            <p:ph idx="7" type="title"/>
          </p:nvPr>
        </p:nvSpPr>
        <p:spPr>
          <a:xfrm>
            <a:off x="5538143" y="349990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7" name="Google Shape;117;p25"/>
          <p:cNvSpPr txBox="1"/>
          <p:nvPr>
            <p:ph idx="8" type="subTitle"/>
          </p:nvPr>
        </p:nvSpPr>
        <p:spPr>
          <a:xfrm>
            <a:off x="5538143" y="384682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18" name="Shape 118"/>
        <p:cNvGrpSpPr/>
        <p:nvPr/>
      </p:nvGrpSpPr>
      <p:grpSpPr>
        <a:xfrm>
          <a:off x="0" y="0"/>
          <a:ext cx="0" cy="0"/>
          <a:chOff x="0" y="0"/>
          <a:chExt cx="0" cy="0"/>
        </a:xfrm>
      </p:grpSpPr>
      <p:sp>
        <p:nvSpPr>
          <p:cNvPr id="119" name="Google Shape;119;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6"/>
          <p:cNvSpPr txBox="1"/>
          <p:nvPr>
            <p:ph idx="2" type="title"/>
          </p:nvPr>
        </p:nvSpPr>
        <p:spPr>
          <a:xfrm>
            <a:off x="720000" y="1871200"/>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1" name="Google Shape;121;p26"/>
          <p:cNvSpPr txBox="1"/>
          <p:nvPr>
            <p:ph idx="1" type="subTitle"/>
          </p:nvPr>
        </p:nvSpPr>
        <p:spPr>
          <a:xfrm>
            <a:off x="720000" y="2278222"/>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2" name="Google Shape;122;p26"/>
          <p:cNvSpPr txBox="1"/>
          <p:nvPr>
            <p:ph idx="3" type="title"/>
          </p:nvPr>
        </p:nvSpPr>
        <p:spPr>
          <a:xfrm>
            <a:off x="3529951" y="1871200"/>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3" name="Google Shape;123;p26"/>
          <p:cNvSpPr txBox="1"/>
          <p:nvPr>
            <p:ph idx="4" type="subTitle"/>
          </p:nvPr>
        </p:nvSpPr>
        <p:spPr>
          <a:xfrm>
            <a:off x="3529949" y="2278222"/>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26"/>
          <p:cNvSpPr txBox="1"/>
          <p:nvPr>
            <p:ph idx="5" type="title"/>
          </p:nvPr>
        </p:nvSpPr>
        <p:spPr>
          <a:xfrm>
            <a:off x="720000" y="3660851"/>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5" name="Google Shape;125;p26"/>
          <p:cNvSpPr txBox="1"/>
          <p:nvPr>
            <p:ph idx="6" type="subTitle"/>
          </p:nvPr>
        </p:nvSpPr>
        <p:spPr>
          <a:xfrm>
            <a:off x="720000" y="4067629"/>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26"/>
          <p:cNvSpPr txBox="1"/>
          <p:nvPr>
            <p:ph idx="7" type="title"/>
          </p:nvPr>
        </p:nvSpPr>
        <p:spPr>
          <a:xfrm>
            <a:off x="3529951" y="3660851"/>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7" name="Google Shape;127;p26"/>
          <p:cNvSpPr txBox="1"/>
          <p:nvPr>
            <p:ph idx="8" type="subTitle"/>
          </p:nvPr>
        </p:nvSpPr>
        <p:spPr>
          <a:xfrm>
            <a:off x="3529949" y="4067629"/>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8" name="Google Shape;128;p26"/>
          <p:cNvSpPr txBox="1"/>
          <p:nvPr>
            <p:ph idx="9" type="title"/>
          </p:nvPr>
        </p:nvSpPr>
        <p:spPr>
          <a:xfrm>
            <a:off x="6339912" y="1871200"/>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9" name="Google Shape;129;p26"/>
          <p:cNvSpPr txBox="1"/>
          <p:nvPr>
            <p:ph idx="13" type="subTitle"/>
          </p:nvPr>
        </p:nvSpPr>
        <p:spPr>
          <a:xfrm>
            <a:off x="6339909" y="2278222"/>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 name="Google Shape;130;p26"/>
          <p:cNvSpPr txBox="1"/>
          <p:nvPr>
            <p:ph idx="14" type="title"/>
          </p:nvPr>
        </p:nvSpPr>
        <p:spPr>
          <a:xfrm>
            <a:off x="6339912" y="3660851"/>
            <a:ext cx="20841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1" name="Google Shape;131;p26"/>
          <p:cNvSpPr txBox="1"/>
          <p:nvPr>
            <p:ph idx="15" type="subTitle"/>
          </p:nvPr>
        </p:nvSpPr>
        <p:spPr>
          <a:xfrm>
            <a:off x="6339909" y="4067629"/>
            <a:ext cx="208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2" name="Shape 132"/>
        <p:cNvGrpSpPr/>
        <p:nvPr/>
      </p:nvGrpSpPr>
      <p:grpSpPr>
        <a:xfrm>
          <a:off x="0" y="0"/>
          <a:ext cx="0" cy="0"/>
          <a:chOff x="0" y="0"/>
          <a:chExt cx="0" cy="0"/>
        </a:xfrm>
      </p:grpSpPr>
      <p:sp>
        <p:nvSpPr>
          <p:cNvPr id="133" name="Google Shape;133;p27"/>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4" name="Google Shape;134;p27"/>
          <p:cNvSpPr txBox="1"/>
          <p:nvPr>
            <p:ph idx="1" type="subTitle"/>
          </p:nvPr>
        </p:nvSpPr>
        <p:spPr>
          <a:xfrm>
            <a:off x="1284000" y="1220486"/>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7"/>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 name="Google Shape;136;p27"/>
          <p:cNvSpPr txBox="1"/>
          <p:nvPr>
            <p:ph idx="3" type="subTitle"/>
          </p:nvPr>
        </p:nvSpPr>
        <p:spPr>
          <a:xfrm>
            <a:off x="1284000" y="2676624"/>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7"/>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8" name="Google Shape;138;p27"/>
          <p:cNvSpPr txBox="1"/>
          <p:nvPr>
            <p:ph idx="5" type="subTitle"/>
          </p:nvPr>
        </p:nvSpPr>
        <p:spPr>
          <a:xfrm>
            <a:off x="1284000" y="4132774"/>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39" name="Shape 139"/>
        <p:cNvGrpSpPr/>
        <p:nvPr/>
      </p:nvGrpSpPr>
      <p:grpSpPr>
        <a:xfrm>
          <a:off x="0" y="0"/>
          <a:ext cx="0" cy="0"/>
          <a:chOff x="0" y="0"/>
          <a:chExt cx="0" cy="0"/>
        </a:xfrm>
      </p:grpSpPr>
      <p:sp>
        <p:nvSpPr>
          <p:cNvPr id="140" name="Google Shape;140;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8"/>
          <p:cNvSpPr txBox="1"/>
          <p:nvPr>
            <p:ph idx="1" type="subTitle"/>
          </p:nvPr>
        </p:nvSpPr>
        <p:spPr>
          <a:xfrm>
            <a:off x="732450" y="3892239"/>
            <a:ext cx="23364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28"/>
          <p:cNvSpPr txBox="1"/>
          <p:nvPr>
            <p:ph idx="2" type="subTitle"/>
          </p:nvPr>
        </p:nvSpPr>
        <p:spPr>
          <a:xfrm>
            <a:off x="3403800" y="3892239"/>
            <a:ext cx="23364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3" name="Google Shape;143;p28"/>
          <p:cNvSpPr txBox="1"/>
          <p:nvPr>
            <p:ph idx="3" type="subTitle"/>
          </p:nvPr>
        </p:nvSpPr>
        <p:spPr>
          <a:xfrm>
            <a:off x="6075150" y="3892239"/>
            <a:ext cx="23364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28"/>
          <p:cNvSpPr txBox="1"/>
          <p:nvPr>
            <p:ph hasCustomPrompt="1" idx="4" type="title"/>
          </p:nvPr>
        </p:nvSpPr>
        <p:spPr>
          <a:xfrm>
            <a:off x="720000" y="3377975"/>
            <a:ext cx="2361300" cy="4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5" name="Google Shape;145;p28"/>
          <p:cNvSpPr txBox="1"/>
          <p:nvPr>
            <p:ph hasCustomPrompt="1" idx="5" type="title"/>
          </p:nvPr>
        </p:nvSpPr>
        <p:spPr>
          <a:xfrm>
            <a:off x="3391350" y="3377975"/>
            <a:ext cx="2361300" cy="4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6" name="Google Shape;146;p28"/>
          <p:cNvSpPr txBox="1"/>
          <p:nvPr>
            <p:ph hasCustomPrompt="1" idx="6" type="title"/>
          </p:nvPr>
        </p:nvSpPr>
        <p:spPr>
          <a:xfrm>
            <a:off x="6062700" y="3377975"/>
            <a:ext cx="2361300" cy="4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7" name="Shape 147"/>
        <p:cNvGrpSpPr/>
        <p:nvPr/>
      </p:nvGrpSpPr>
      <p:grpSpPr>
        <a:xfrm>
          <a:off x="0" y="0"/>
          <a:ext cx="0" cy="0"/>
          <a:chOff x="0" y="0"/>
          <a:chExt cx="0" cy="0"/>
        </a:xfrm>
      </p:grpSpPr>
      <p:sp>
        <p:nvSpPr>
          <p:cNvPr id="148" name="Google Shape;148;p29"/>
          <p:cNvSpPr txBox="1"/>
          <p:nvPr>
            <p:ph type="ctrTitle"/>
          </p:nvPr>
        </p:nvSpPr>
        <p:spPr>
          <a:xfrm>
            <a:off x="717475" y="542950"/>
            <a:ext cx="4284000" cy="9066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9" name="Google Shape;149;p29"/>
          <p:cNvSpPr txBox="1"/>
          <p:nvPr>
            <p:ph idx="1" type="subTitle"/>
          </p:nvPr>
        </p:nvSpPr>
        <p:spPr>
          <a:xfrm>
            <a:off x="717475" y="2090900"/>
            <a:ext cx="2296200" cy="77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0" name="Google Shape;150;p29"/>
          <p:cNvSpPr txBox="1"/>
          <p:nvPr/>
        </p:nvSpPr>
        <p:spPr>
          <a:xfrm>
            <a:off x="720000" y="3722100"/>
            <a:ext cx="5408400" cy="54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fr" sz="1200">
                <a:solidFill>
                  <a:schemeClr val="lt1"/>
                </a:solidFill>
                <a:latin typeface="Roboto"/>
                <a:ea typeface="Roboto"/>
                <a:cs typeface="Roboto"/>
                <a:sym typeface="Roboto"/>
              </a:rPr>
              <a:t>CRÉDITS: Ce modèle de présentation a été créé par </a:t>
            </a:r>
            <a:r>
              <a:rPr b="1" lang="fr"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fr" sz="1200">
                <a:solidFill>
                  <a:schemeClr val="lt1"/>
                </a:solidFill>
                <a:latin typeface="Roboto"/>
                <a:ea typeface="Roboto"/>
                <a:cs typeface="Roboto"/>
                <a:sym typeface="Roboto"/>
              </a:rPr>
              <a:t>, comprenant des icônes de </a:t>
            </a:r>
            <a:r>
              <a:rPr b="1" lang="fr"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fr" sz="1200">
                <a:solidFill>
                  <a:schemeClr val="lt1"/>
                </a:solidFill>
                <a:latin typeface="Roboto"/>
                <a:ea typeface="Roboto"/>
                <a:cs typeface="Roboto"/>
                <a:sym typeface="Roboto"/>
              </a:rPr>
              <a:t>, des infographies et des images de </a:t>
            </a:r>
            <a:r>
              <a:rPr b="1" lang="fr"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r>
              <a:rPr lang="fr" sz="1200">
                <a:solidFill>
                  <a:schemeClr val="lt1"/>
                </a:solidFill>
                <a:latin typeface="Roboto"/>
                <a:ea typeface="Roboto"/>
                <a:cs typeface="Roboto"/>
                <a:sym typeface="Roboto"/>
              </a:rPr>
              <a:t> </a:t>
            </a:r>
            <a:endParaRPr b="1" sz="1200">
              <a:solidFill>
                <a:schemeClr val="lt1"/>
              </a:solidFill>
              <a:latin typeface="Roboto"/>
              <a:ea typeface="Roboto"/>
              <a:cs typeface="Roboto"/>
              <a:sym typeface="Roboto"/>
            </a:endParaRPr>
          </a:p>
        </p:txBody>
      </p:sp>
      <p:sp>
        <p:nvSpPr>
          <p:cNvPr id="151" name="Google Shape;151;p29"/>
          <p:cNvSpPr txBox="1"/>
          <p:nvPr>
            <p:ph idx="2" type="title"/>
          </p:nvPr>
        </p:nvSpPr>
        <p:spPr>
          <a:xfrm>
            <a:off x="720000" y="1723825"/>
            <a:ext cx="35193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2" name="Shape 152"/>
        <p:cNvGrpSpPr/>
        <p:nvPr/>
      </p:nvGrpSpPr>
      <p:grpSpPr>
        <a:xfrm>
          <a:off x="0" y="0"/>
          <a:ext cx="0" cy="0"/>
          <a:chOff x="0" y="0"/>
          <a:chExt cx="0" cy="0"/>
        </a:xfrm>
      </p:grpSpPr>
      <p:grpSp>
        <p:nvGrpSpPr>
          <p:cNvPr id="153" name="Google Shape;153;p30"/>
          <p:cNvGrpSpPr/>
          <p:nvPr/>
        </p:nvGrpSpPr>
        <p:grpSpPr>
          <a:xfrm>
            <a:off x="6198976" y="2001450"/>
            <a:ext cx="1862218" cy="1383407"/>
            <a:chOff x="2661176" y="1561150"/>
            <a:chExt cx="1862218" cy="1383407"/>
          </a:xfrm>
        </p:grpSpPr>
        <p:sp>
          <p:nvSpPr>
            <p:cNvPr id="154" name="Google Shape;154;p30"/>
            <p:cNvSpPr/>
            <p:nvPr/>
          </p:nvSpPr>
          <p:spPr>
            <a:xfrm>
              <a:off x="3078904" y="1913033"/>
              <a:ext cx="934394" cy="1031524"/>
            </a:xfrm>
            <a:custGeom>
              <a:rect b="b" l="l" r="r" t="t"/>
              <a:pathLst>
                <a:path extrusionOk="0" h="15569" w="14103">
                  <a:moveTo>
                    <a:pt x="1781" y="851"/>
                  </a:moveTo>
                  <a:lnTo>
                    <a:pt x="12212" y="11427"/>
                  </a:lnTo>
                  <a:lnTo>
                    <a:pt x="12995" y="14024"/>
                  </a:lnTo>
                  <a:lnTo>
                    <a:pt x="11383" y="12457"/>
                  </a:lnTo>
                  <a:lnTo>
                    <a:pt x="874" y="1802"/>
                  </a:lnTo>
                  <a:lnTo>
                    <a:pt x="1781" y="851"/>
                  </a:lnTo>
                  <a:close/>
                  <a:moveTo>
                    <a:pt x="1769" y="1"/>
                  </a:moveTo>
                  <a:cubicBezTo>
                    <a:pt x="1680" y="1"/>
                    <a:pt x="1579" y="34"/>
                    <a:pt x="1523" y="101"/>
                  </a:cubicBezTo>
                  <a:lnTo>
                    <a:pt x="124" y="1568"/>
                  </a:lnTo>
                  <a:cubicBezTo>
                    <a:pt x="1" y="1702"/>
                    <a:pt x="1" y="1914"/>
                    <a:pt x="135" y="2060"/>
                  </a:cubicBezTo>
                  <a:lnTo>
                    <a:pt x="10879" y="12961"/>
                  </a:lnTo>
                  <a:lnTo>
                    <a:pt x="13476" y="15468"/>
                  </a:lnTo>
                  <a:cubicBezTo>
                    <a:pt x="13543" y="15535"/>
                    <a:pt x="13633" y="15568"/>
                    <a:pt x="13722" y="15568"/>
                  </a:cubicBezTo>
                  <a:cubicBezTo>
                    <a:pt x="13778" y="15568"/>
                    <a:pt x="13846" y="15557"/>
                    <a:pt x="13901" y="15523"/>
                  </a:cubicBezTo>
                  <a:cubicBezTo>
                    <a:pt x="14035" y="15434"/>
                    <a:pt x="14103" y="15277"/>
                    <a:pt x="14058" y="15121"/>
                  </a:cubicBezTo>
                  <a:lnTo>
                    <a:pt x="12861" y="11148"/>
                  </a:lnTo>
                  <a:cubicBezTo>
                    <a:pt x="12838" y="11092"/>
                    <a:pt x="12804" y="11036"/>
                    <a:pt x="12771" y="11002"/>
                  </a:cubicBezTo>
                  <a:lnTo>
                    <a:pt x="2027" y="101"/>
                  </a:lnTo>
                  <a:cubicBezTo>
                    <a:pt x="1960" y="34"/>
                    <a:pt x="185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0"/>
            <p:cNvSpPr/>
            <p:nvPr/>
          </p:nvSpPr>
          <p:spPr>
            <a:xfrm>
              <a:off x="3238312" y="1642900"/>
              <a:ext cx="1285082" cy="193597"/>
            </a:xfrm>
            <a:custGeom>
              <a:rect b="b" l="l" r="r" t="t"/>
              <a:pathLst>
                <a:path extrusionOk="0" h="2922" w="19396">
                  <a:moveTo>
                    <a:pt x="784" y="717"/>
                  </a:moveTo>
                  <a:lnTo>
                    <a:pt x="15702" y="907"/>
                  </a:lnTo>
                  <a:lnTo>
                    <a:pt x="17818" y="1467"/>
                  </a:lnTo>
                  <a:lnTo>
                    <a:pt x="15602" y="2216"/>
                  </a:lnTo>
                  <a:lnTo>
                    <a:pt x="728" y="2026"/>
                  </a:lnTo>
                  <a:lnTo>
                    <a:pt x="784" y="717"/>
                  </a:lnTo>
                  <a:close/>
                  <a:moveTo>
                    <a:pt x="448" y="0"/>
                  </a:moveTo>
                  <a:cubicBezTo>
                    <a:pt x="258" y="0"/>
                    <a:pt x="101" y="157"/>
                    <a:pt x="90" y="348"/>
                  </a:cubicBezTo>
                  <a:lnTo>
                    <a:pt x="11" y="2362"/>
                  </a:lnTo>
                  <a:cubicBezTo>
                    <a:pt x="1" y="2452"/>
                    <a:pt x="34" y="2541"/>
                    <a:pt x="101" y="2608"/>
                  </a:cubicBezTo>
                  <a:cubicBezTo>
                    <a:pt x="168" y="2686"/>
                    <a:pt x="258" y="2720"/>
                    <a:pt x="347" y="2720"/>
                  </a:cubicBezTo>
                  <a:lnTo>
                    <a:pt x="15658" y="2922"/>
                  </a:lnTo>
                  <a:cubicBezTo>
                    <a:pt x="15702" y="2922"/>
                    <a:pt x="15736" y="2922"/>
                    <a:pt x="15770" y="2910"/>
                  </a:cubicBezTo>
                  <a:lnTo>
                    <a:pt x="19149" y="1769"/>
                  </a:lnTo>
                  <a:cubicBezTo>
                    <a:pt x="19295" y="1713"/>
                    <a:pt x="19396" y="1579"/>
                    <a:pt x="19396" y="1422"/>
                  </a:cubicBezTo>
                  <a:cubicBezTo>
                    <a:pt x="19385" y="1265"/>
                    <a:pt x="19284" y="1131"/>
                    <a:pt x="19127" y="1097"/>
                  </a:cubicBezTo>
                  <a:lnTo>
                    <a:pt x="15837" y="213"/>
                  </a:lnTo>
                  <a:cubicBezTo>
                    <a:pt x="15814" y="213"/>
                    <a:pt x="15781" y="202"/>
                    <a:pt x="15759" y="202"/>
                  </a:cubicBez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0"/>
            <p:cNvSpPr/>
            <p:nvPr/>
          </p:nvSpPr>
          <p:spPr>
            <a:xfrm>
              <a:off x="2661176" y="1566842"/>
              <a:ext cx="334455" cy="269658"/>
            </a:xfrm>
            <a:custGeom>
              <a:rect b="b" l="l" r="r" t="t"/>
              <a:pathLst>
                <a:path extrusionOk="0" h="4070" w="5048">
                  <a:moveTo>
                    <a:pt x="1344" y="813"/>
                  </a:moveTo>
                  <a:lnTo>
                    <a:pt x="4220" y="2044"/>
                  </a:lnTo>
                  <a:lnTo>
                    <a:pt x="3705" y="3253"/>
                  </a:lnTo>
                  <a:lnTo>
                    <a:pt x="829" y="2032"/>
                  </a:lnTo>
                  <a:lnTo>
                    <a:pt x="1344" y="813"/>
                  </a:lnTo>
                  <a:close/>
                  <a:moveTo>
                    <a:pt x="1162" y="0"/>
                  </a:moveTo>
                  <a:cubicBezTo>
                    <a:pt x="1023" y="0"/>
                    <a:pt x="890" y="85"/>
                    <a:pt x="840" y="219"/>
                  </a:cubicBezTo>
                  <a:lnTo>
                    <a:pt x="45" y="2077"/>
                  </a:lnTo>
                  <a:cubicBezTo>
                    <a:pt x="1" y="2166"/>
                    <a:pt x="1" y="2256"/>
                    <a:pt x="34" y="2346"/>
                  </a:cubicBezTo>
                  <a:cubicBezTo>
                    <a:pt x="68" y="2435"/>
                    <a:pt x="146" y="2502"/>
                    <a:pt x="225" y="2536"/>
                  </a:cubicBezTo>
                  <a:lnTo>
                    <a:pt x="3750" y="4036"/>
                  </a:lnTo>
                  <a:cubicBezTo>
                    <a:pt x="3794" y="4058"/>
                    <a:pt x="3839" y="4069"/>
                    <a:pt x="3884" y="4069"/>
                  </a:cubicBezTo>
                  <a:cubicBezTo>
                    <a:pt x="4018" y="4069"/>
                    <a:pt x="4152" y="3991"/>
                    <a:pt x="4209" y="3857"/>
                  </a:cubicBezTo>
                  <a:lnTo>
                    <a:pt x="5003" y="1987"/>
                  </a:lnTo>
                  <a:cubicBezTo>
                    <a:pt x="5037" y="1909"/>
                    <a:pt x="5048" y="1808"/>
                    <a:pt x="5003" y="1719"/>
                  </a:cubicBezTo>
                  <a:cubicBezTo>
                    <a:pt x="4970" y="1629"/>
                    <a:pt x="4903" y="1562"/>
                    <a:pt x="4824" y="1529"/>
                  </a:cubicBezTo>
                  <a:lnTo>
                    <a:pt x="1299" y="29"/>
                  </a:lnTo>
                  <a:cubicBezTo>
                    <a:pt x="1254" y="10"/>
                    <a:pt x="1208" y="0"/>
                    <a:pt x="1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p:nvPr/>
          </p:nvSpPr>
          <p:spPr>
            <a:xfrm>
              <a:off x="2902993" y="1629259"/>
              <a:ext cx="496051" cy="377123"/>
            </a:xfrm>
            <a:custGeom>
              <a:rect b="b" l="l" r="r" t="t"/>
              <a:pathLst>
                <a:path extrusionOk="0" h="5692" w="7487">
                  <a:moveTo>
                    <a:pt x="2848" y="702"/>
                  </a:moveTo>
                  <a:cubicBezTo>
                    <a:pt x="3116" y="702"/>
                    <a:pt x="3387" y="755"/>
                    <a:pt x="3649" y="867"/>
                  </a:cubicBezTo>
                  <a:cubicBezTo>
                    <a:pt x="4387" y="1180"/>
                    <a:pt x="4880" y="1908"/>
                    <a:pt x="4902" y="2702"/>
                  </a:cubicBezTo>
                  <a:cubicBezTo>
                    <a:pt x="4913" y="2837"/>
                    <a:pt x="4992" y="2960"/>
                    <a:pt x="5114" y="3016"/>
                  </a:cubicBezTo>
                  <a:lnTo>
                    <a:pt x="6626" y="3654"/>
                  </a:lnTo>
                  <a:lnTo>
                    <a:pt x="6099" y="4874"/>
                  </a:lnTo>
                  <a:lnTo>
                    <a:pt x="4599" y="4236"/>
                  </a:lnTo>
                  <a:cubicBezTo>
                    <a:pt x="4555" y="4214"/>
                    <a:pt x="4510" y="4202"/>
                    <a:pt x="4465" y="4202"/>
                  </a:cubicBezTo>
                  <a:cubicBezTo>
                    <a:pt x="4376" y="4202"/>
                    <a:pt x="4286" y="4236"/>
                    <a:pt x="4231" y="4292"/>
                  </a:cubicBezTo>
                  <a:cubicBezTo>
                    <a:pt x="3838" y="4641"/>
                    <a:pt x="3341" y="4825"/>
                    <a:pt x="2839" y="4825"/>
                  </a:cubicBezTo>
                  <a:cubicBezTo>
                    <a:pt x="2568" y="4825"/>
                    <a:pt x="2296" y="4771"/>
                    <a:pt x="2037" y="4661"/>
                  </a:cubicBezTo>
                  <a:cubicBezTo>
                    <a:pt x="1533" y="4448"/>
                    <a:pt x="1142" y="4045"/>
                    <a:pt x="929" y="3542"/>
                  </a:cubicBezTo>
                  <a:cubicBezTo>
                    <a:pt x="727" y="3027"/>
                    <a:pt x="739" y="2468"/>
                    <a:pt x="951" y="1964"/>
                  </a:cubicBezTo>
                  <a:cubicBezTo>
                    <a:pt x="1286" y="1176"/>
                    <a:pt x="2049" y="702"/>
                    <a:pt x="2848" y="702"/>
                  </a:cubicBezTo>
                  <a:close/>
                  <a:moveTo>
                    <a:pt x="2858" y="0"/>
                  </a:moveTo>
                  <a:cubicBezTo>
                    <a:pt x="1779" y="0"/>
                    <a:pt x="747" y="634"/>
                    <a:pt x="302" y="1684"/>
                  </a:cubicBezTo>
                  <a:cubicBezTo>
                    <a:pt x="11" y="2367"/>
                    <a:pt x="0" y="3117"/>
                    <a:pt x="279" y="3799"/>
                  </a:cubicBezTo>
                  <a:cubicBezTo>
                    <a:pt x="560" y="4482"/>
                    <a:pt x="1085" y="5020"/>
                    <a:pt x="1757" y="5311"/>
                  </a:cubicBezTo>
                  <a:cubicBezTo>
                    <a:pt x="2102" y="5458"/>
                    <a:pt x="2468" y="5529"/>
                    <a:pt x="2832" y="5529"/>
                  </a:cubicBezTo>
                  <a:cubicBezTo>
                    <a:pt x="3435" y="5529"/>
                    <a:pt x="4033" y="5333"/>
                    <a:pt x="4522" y="4963"/>
                  </a:cubicBezTo>
                  <a:lnTo>
                    <a:pt x="6156" y="5657"/>
                  </a:lnTo>
                  <a:cubicBezTo>
                    <a:pt x="6200" y="5679"/>
                    <a:pt x="6245" y="5691"/>
                    <a:pt x="6290" y="5691"/>
                  </a:cubicBezTo>
                  <a:cubicBezTo>
                    <a:pt x="6335" y="5691"/>
                    <a:pt x="6379" y="5679"/>
                    <a:pt x="6424" y="5657"/>
                  </a:cubicBezTo>
                  <a:cubicBezTo>
                    <a:pt x="6502" y="5624"/>
                    <a:pt x="6581" y="5557"/>
                    <a:pt x="6614" y="5478"/>
                  </a:cubicBezTo>
                  <a:lnTo>
                    <a:pt x="7409" y="3609"/>
                  </a:lnTo>
                  <a:cubicBezTo>
                    <a:pt x="7487" y="3430"/>
                    <a:pt x="7397" y="3229"/>
                    <a:pt x="7218" y="3150"/>
                  </a:cubicBezTo>
                  <a:lnTo>
                    <a:pt x="5584" y="2456"/>
                  </a:lnTo>
                  <a:cubicBezTo>
                    <a:pt x="5472" y="1471"/>
                    <a:pt x="4846" y="610"/>
                    <a:pt x="3928" y="218"/>
                  </a:cubicBezTo>
                  <a:cubicBezTo>
                    <a:pt x="3579" y="70"/>
                    <a:pt x="3216" y="0"/>
                    <a:pt x="2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0"/>
            <p:cNvSpPr/>
            <p:nvPr/>
          </p:nvSpPr>
          <p:spPr>
            <a:xfrm>
              <a:off x="2995616" y="1722346"/>
              <a:ext cx="179551" cy="174979"/>
            </a:xfrm>
            <a:custGeom>
              <a:rect b="b" l="l" r="r" t="t"/>
              <a:pathLst>
                <a:path extrusionOk="0" h="2641" w="2710">
                  <a:moveTo>
                    <a:pt x="1355" y="705"/>
                  </a:moveTo>
                  <a:cubicBezTo>
                    <a:pt x="1433" y="705"/>
                    <a:pt x="1523" y="727"/>
                    <a:pt x="1602" y="760"/>
                  </a:cubicBezTo>
                  <a:cubicBezTo>
                    <a:pt x="1747" y="817"/>
                    <a:pt x="1870" y="939"/>
                    <a:pt x="1926" y="1096"/>
                  </a:cubicBezTo>
                  <a:cubicBezTo>
                    <a:pt x="1993" y="1242"/>
                    <a:pt x="1982" y="1409"/>
                    <a:pt x="1926" y="1566"/>
                  </a:cubicBezTo>
                  <a:cubicBezTo>
                    <a:pt x="1858" y="1712"/>
                    <a:pt x="1736" y="1835"/>
                    <a:pt x="1590" y="1891"/>
                  </a:cubicBezTo>
                  <a:cubicBezTo>
                    <a:pt x="1512" y="1925"/>
                    <a:pt x="1431" y="1941"/>
                    <a:pt x="1349" y="1941"/>
                  </a:cubicBezTo>
                  <a:cubicBezTo>
                    <a:pt x="1268" y="1941"/>
                    <a:pt x="1187" y="1925"/>
                    <a:pt x="1109" y="1891"/>
                  </a:cubicBezTo>
                  <a:cubicBezTo>
                    <a:pt x="963" y="1824"/>
                    <a:pt x="840" y="1700"/>
                    <a:pt x="784" y="1555"/>
                  </a:cubicBezTo>
                  <a:cubicBezTo>
                    <a:pt x="717" y="1399"/>
                    <a:pt x="729" y="1230"/>
                    <a:pt x="784" y="1085"/>
                  </a:cubicBezTo>
                  <a:cubicBezTo>
                    <a:pt x="851" y="929"/>
                    <a:pt x="975" y="817"/>
                    <a:pt x="1120" y="750"/>
                  </a:cubicBezTo>
                  <a:cubicBezTo>
                    <a:pt x="1199" y="715"/>
                    <a:pt x="1277" y="705"/>
                    <a:pt x="1355" y="705"/>
                  </a:cubicBezTo>
                  <a:close/>
                  <a:moveTo>
                    <a:pt x="1356" y="1"/>
                  </a:moveTo>
                  <a:cubicBezTo>
                    <a:pt x="1189" y="1"/>
                    <a:pt x="1022" y="35"/>
                    <a:pt x="863" y="100"/>
                  </a:cubicBezTo>
                  <a:cubicBezTo>
                    <a:pt x="538" y="235"/>
                    <a:pt x="281" y="481"/>
                    <a:pt x="147" y="805"/>
                  </a:cubicBezTo>
                  <a:cubicBezTo>
                    <a:pt x="1" y="1130"/>
                    <a:pt x="1" y="1488"/>
                    <a:pt x="135" y="1812"/>
                  </a:cubicBezTo>
                  <a:cubicBezTo>
                    <a:pt x="259" y="2148"/>
                    <a:pt x="515" y="2394"/>
                    <a:pt x="840" y="2540"/>
                  </a:cubicBezTo>
                  <a:cubicBezTo>
                    <a:pt x="1008" y="2607"/>
                    <a:pt x="1187" y="2640"/>
                    <a:pt x="1355" y="2640"/>
                  </a:cubicBezTo>
                  <a:cubicBezTo>
                    <a:pt x="1870" y="2640"/>
                    <a:pt x="2351" y="2339"/>
                    <a:pt x="2575" y="1835"/>
                  </a:cubicBezTo>
                  <a:cubicBezTo>
                    <a:pt x="2709" y="1511"/>
                    <a:pt x="2709" y="1152"/>
                    <a:pt x="2575" y="827"/>
                  </a:cubicBezTo>
                  <a:cubicBezTo>
                    <a:pt x="2452" y="503"/>
                    <a:pt x="2194" y="245"/>
                    <a:pt x="1870" y="111"/>
                  </a:cubicBezTo>
                  <a:cubicBezTo>
                    <a:pt x="1704" y="37"/>
                    <a:pt x="1530"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a:off x="3350804" y="1561150"/>
              <a:ext cx="491678" cy="933135"/>
            </a:xfrm>
            <a:custGeom>
              <a:rect b="b" l="l" r="r" t="t"/>
              <a:pathLst>
                <a:path extrusionOk="0" h="14084" w="7421">
                  <a:moveTo>
                    <a:pt x="6089" y="810"/>
                  </a:moveTo>
                  <a:lnTo>
                    <a:pt x="6559" y="1011"/>
                  </a:lnTo>
                  <a:lnTo>
                    <a:pt x="1332" y="13278"/>
                  </a:lnTo>
                  <a:lnTo>
                    <a:pt x="862" y="13076"/>
                  </a:lnTo>
                  <a:lnTo>
                    <a:pt x="6089" y="810"/>
                  </a:lnTo>
                  <a:close/>
                  <a:moveTo>
                    <a:pt x="5910" y="1"/>
                  </a:moveTo>
                  <a:cubicBezTo>
                    <a:pt x="5865" y="1"/>
                    <a:pt x="5821" y="9"/>
                    <a:pt x="5776" y="26"/>
                  </a:cubicBezTo>
                  <a:cubicBezTo>
                    <a:pt x="5686" y="60"/>
                    <a:pt x="5619" y="127"/>
                    <a:pt x="5585" y="216"/>
                  </a:cubicBezTo>
                  <a:lnTo>
                    <a:pt x="79" y="13121"/>
                  </a:lnTo>
                  <a:cubicBezTo>
                    <a:pt x="1" y="13300"/>
                    <a:pt x="90" y="13512"/>
                    <a:pt x="270" y="13591"/>
                  </a:cubicBezTo>
                  <a:lnTo>
                    <a:pt x="1377" y="14061"/>
                  </a:lnTo>
                  <a:cubicBezTo>
                    <a:pt x="1422" y="14083"/>
                    <a:pt x="1467" y="14083"/>
                    <a:pt x="1523" y="14083"/>
                  </a:cubicBezTo>
                  <a:cubicBezTo>
                    <a:pt x="1568" y="14083"/>
                    <a:pt x="1613" y="14083"/>
                    <a:pt x="1646" y="14061"/>
                  </a:cubicBezTo>
                  <a:cubicBezTo>
                    <a:pt x="1735" y="14027"/>
                    <a:pt x="1802" y="13960"/>
                    <a:pt x="1836" y="13870"/>
                  </a:cubicBezTo>
                  <a:lnTo>
                    <a:pt x="7343" y="967"/>
                  </a:lnTo>
                  <a:cubicBezTo>
                    <a:pt x="7421" y="787"/>
                    <a:pt x="7331" y="574"/>
                    <a:pt x="7152" y="496"/>
                  </a:cubicBezTo>
                  <a:lnTo>
                    <a:pt x="6045" y="26"/>
                  </a:lnTo>
                  <a:cubicBezTo>
                    <a:pt x="6000" y="9"/>
                    <a:pt x="5955" y="1"/>
                    <a:pt x="59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3509482" y="1942839"/>
              <a:ext cx="174317" cy="170275"/>
            </a:xfrm>
            <a:custGeom>
              <a:rect b="b" l="l" r="r" t="t"/>
              <a:pathLst>
                <a:path extrusionOk="0" h="2570" w="2631">
                  <a:moveTo>
                    <a:pt x="1322" y="700"/>
                  </a:moveTo>
                  <a:cubicBezTo>
                    <a:pt x="1389" y="700"/>
                    <a:pt x="1467" y="723"/>
                    <a:pt x="1545" y="745"/>
                  </a:cubicBezTo>
                  <a:cubicBezTo>
                    <a:pt x="1691" y="812"/>
                    <a:pt x="1802" y="924"/>
                    <a:pt x="1859" y="1070"/>
                  </a:cubicBezTo>
                  <a:cubicBezTo>
                    <a:pt x="1914" y="1215"/>
                    <a:pt x="1914" y="1372"/>
                    <a:pt x="1847" y="1506"/>
                  </a:cubicBezTo>
                  <a:cubicBezTo>
                    <a:pt x="1792" y="1652"/>
                    <a:pt x="1680" y="1764"/>
                    <a:pt x="1534" y="1819"/>
                  </a:cubicBezTo>
                  <a:cubicBezTo>
                    <a:pt x="1461" y="1848"/>
                    <a:pt x="1386" y="1862"/>
                    <a:pt x="1310" y="1862"/>
                  </a:cubicBezTo>
                  <a:cubicBezTo>
                    <a:pt x="1235" y="1862"/>
                    <a:pt x="1159" y="1848"/>
                    <a:pt x="1086" y="1819"/>
                  </a:cubicBezTo>
                  <a:cubicBezTo>
                    <a:pt x="952" y="1752"/>
                    <a:pt x="840" y="1640"/>
                    <a:pt x="784" y="1495"/>
                  </a:cubicBezTo>
                  <a:cubicBezTo>
                    <a:pt x="717" y="1361"/>
                    <a:pt x="728" y="1193"/>
                    <a:pt x="784" y="1058"/>
                  </a:cubicBezTo>
                  <a:cubicBezTo>
                    <a:pt x="840" y="913"/>
                    <a:pt x="952" y="801"/>
                    <a:pt x="1098" y="745"/>
                  </a:cubicBezTo>
                  <a:cubicBezTo>
                    <a:pt x="1176" y="712"/>
                    <a:pt x="1243" y="700"/>
                    <a:pt x="1322" y="700"/>
                  </a:cubicBezTo>
                  <a:close/>
                  <a:moveTo>
                    <a:pt x="1307" y="1"/>
                  </a:moveTo>
                  <a:cubicBezTo>
                    <a:pt x="1148" y="1"/>
                    <a:pt x="990" y="32"/>
                    <a:pt x="840" y="96"/>
                  </a:cubicBezTo>
                  <a:cubicBezTo>
                    <a:pt x="516" y="219"/>
                    <a:pt x="270" y="466"/>
                    <a:pt x="135" y="779"/>
                  </a:cubicBezTo>
                  <a:cubicBezTo>
                    <a:pt x="1" y="1092"/>
                    <a:pt x="1" y="1439"/>
                    <a:pt x="124" y="1764"/>
                  </a:cubicBezTo>
                  <a:cubicBezTo>
                    <a:pt x="258" y="2077"/>
                    <a:pt x="504" y="2324"/>
                    <a:pt x="818" y="2458"/>
                  </a:cubicBezTo>
                  <a:cubicBezTo>
                    <a:pt x="974" y="2536"/>
                    <a:pt x="1143" y="2570"/>
                    <a:pt x="1322" y="2570"/>
                  </a:cubicBezTo>
                  <a:cubicBezTo>
                    <a:pt x="1478" y="2570"/>
                    <a:pt x="1646" y="2536"/>
                    <a:pt x="1792" y="2469"/>
                  </a:cubicBezTo>
                  <a:cubicBezTo>
                    <a:pt x="2116" y="2346"/>
                    <a:pt x="2362" y="2100"/>
                    <a:pt x="2496" y="1786"/>
                  </a:cubicBezTo>
                  <a:cubicBezTo>
                    <a:pt x="2631" y="1473"/>
                    <a:pt x="2631" y="1126"/>
                    <a:pt x="2508" y="801"/>
                  </a:cubicBezTo>
                  <a:cubicBezTo>
                    <a:pt x="2384" y="488"/>
                    <a:pt x="2138" y="242"/>
                    <a:pt x="1825" y="108"/>
                  </a:cubicBezTo>
                  <a:cubicBezTo>
                    <a:pt x="1656" y="37"/>
                    <a:pt x="1480" y="1"/>
                    <a:pt x="1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 name="Google Shape;17;p4"/>
          <p:cNvSpPr txBox="1"/>
          <p:nvPr>
            <p:ph idx="1" type="body"/>
          </p:nvPr>
        </p:nvSpPr>
        <p:spPr>
          <a:xfrm>
            <a:off x="720000" y="1304875"/>
            <a:ext cx="7704000" cy="328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Anaheim"/>
              <a:buAutoNum type="arabicPeriod"/>
              <a:defRPr sz="11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1" name="Shape 161"/>
        <p:cNvGrpSpPr/>
        <p:nvPr/>
      </p:nvGrpSpPr>
      <p:grpSpPr>
        <a:xfrm>
          <a:off x="0" y="0"/>
          <a:ext cx="0" cy="0"/>
          <a:chOff x="0" y="0"/>
          <a:chExt cx="0" cy="0"/>
        </a:xfrm>
      </p:grpSpPr>
      <p:grpSp>
        <p:nvGrpSpPr>
          <p:cNvPr id="162" name="Google Shape;162;p31"/>
          <p:cNvGrpSpPr/>
          <p:nvPr/>
        </p:nvGrpSpPr>
        <p:grpSpPr>
          <a:xfrm>
            <a:off x="1256050" y="1787561"/>
            <a:ext cx="987796" cy="1568385"/>
            <a:chOff x="1256050" y="1575461"/>
            <a:chExt cx="987796" cy="1568385"/>
          </a:xfrm>
        </p:grpSpPr>
        <p:sp>
          <p:nvSpPr>
            <p:cNvPr id="163" name="Google Shape;163;p31"/>
            <p:cNvSpPr/>
            <p:nvPr/>
          </p:nvSpPr>
          <p:spPr>
            <a:xfrm>
              <a:off x="1256050" y="1820932"/>
              <a:ext cx="987796" cy="1322914"/>
            </a:xfrm>
            <a:custGeom>
              <a:rect b="b" l="l" r="r" t="t"/>
              <a:pathLst>
                <a:path extrusionOk="0" h="19967" w="14909">
                  <a:moveTo>
                    <a:pt x="14204" y="705"/>
                  </a:moveTo>
                  <a:lnTo>
                    <a:pt x="14204" y="15915"/>
                  </a:lnTo>
                  <a:cubicBezTo>
                    <a:pt x="14204" y="17728"/>
                    <a:pt x="11115" y="19272"/>
                    <a:pt x="7454" y="19272"/>
                  </a:cubicBezTo>
                  <a:cubicBezTo>
                    <a:pt x="3795" y="19272"/>
                    <a:pt x="706" y="17728"/>
                    <a:pt x="706" y="15915"/>
                  </a:cubicBezTo>
                  <a:lnTo>
                    <a:pt x="706" y="705"/>
                  </a:lnTo>
                  <a:close/>
                  <a:moveTo>
                    <a:pt x="348" y="0"/>
                  </a:moveTo>
                  <a:cubicBezTo>
                    <a:pt x="157" y="0"/>
                    <a:pt x="1" y="157"/>
                    <a:pt x="1" y="347"/>
                  </a:cubicBezTo>
                  <a:lnTo>
                    <a:pt x="1" y="15915"/>
                  </a:lnTo>
                  <a:cubicBezTo>
                    <a:pt x="1" y="18186"/>
                    <a:pt x="3280" y="19966"/>
                    <a:pt x="7454" y="19966"/>
                  </a:cubicBezTo>
                  <a:cubicBezTo>
                    <a:pt x="11629" y="19966"/>
                    <a:pt x="14908" y="18186"/>
                    <a:pt x="14908" y="15915"/>
                  </a:cubicBezTo>
                  <a:lnTo>
                    <a:pt x="14908" y="347"/>
                  </a:lnTo>
                  <a:cubicBezTo>
                    <a:pt x="14908" y="157"/>
                    <a:pt x="14751" y="0"/>
                    <a:pt x="14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p:nvPr/>
          </p:nvSpPr>
          <p:spPr>
            <a:xfrm>
              <a:off x="1256050" y="1575461"/>
              <a:ext cx="987796" cy="537659"/>
            </a:xfrm>
            <a:custGeom>
              <a:rect b="b" l="l" r="r" t="t"/>
              <a:pathLst>
                <a:path extrusionOk="0" h="8115" w="14909">
                  <a:moveTo>
                    <a:pt x="7454" y="706"/>
                  </a:moveTo>
                  <a:cubicBezTo>
                    <a:pt x="11115" y="706"/>
                    <a:pt x="14204" y="2239"/>
                    <a:pt x="14204" y="4052"/>
                  </a:cubicBezTo>
                  <a:cubicBezTo>
                    <a:pt x="14204" y="5876"/>
                    <a:pt x="11115" y="7409"/>
                    <a:pt x="7454" y="7409"/>
                  </a:cubicBezTo>
                  <a:cubicBezTo>
                    <a:pt x="3795" y="7409"/>
                    <a:pt x="706" y="5876"/>
                    <a:pt x="706" y="4052"/>
                  </a:cubicBezTo>
                  <a:cubicBezTo>
                    <a:pt x="706" y="2239"/>
                    <a:pt x="3795" y="706"/>
                    <a:pt x="7454" y="706"/>
                  </a:cubicBezTo>
                  <a:close/>
                  <a:moveTo>
                    <a:pt x="7454" y="0"/>
                  </a:moveTo>
                  <a:cubicBezTo>
                    <a:pt x="3280" y="0"/>
                    <a:pt x="1" y="1780"/>
                    <a:pt x="1" y="4052"/>
                  </a:cubicBezTo>
                  <a:cubicBezTo>
                    <a:pt x="1" y="6335"/>
                    <a:pt x="3280" y="8115"/>
                    <a:pt x="7454" y="8115"/>
                  </a:cubicBezTo>
                  <a:cubicBezTo>
                    <a:pt x="11629" y="8115"/>
                    <a:pt x="14908" y="6335"/>
                    <a:pt x="14908" y="4052"/>
                  </a:cubicBezTo>
                  <a:cubicBezTo>
                    <a:pt x="14908" y="1780"/>
                    <a:pt x="11629" y="0"/>
                    <a:pt x="7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1"/>
            <p:cNvSpPr/>
            <p:nvPr/>
          </p:nvSpPr>
          <p:spPr>
            <a:xfrm>
              <a:off x="1256050" y="2606638"/>
              <a:ext cx="987796" cy="291721"/>
            </a:xfrm>
            <a:custGeom>
              <a:rect b="b" l="l" r="r" t="t"/>
              <a:pathLst>
                <a:path extrusionOk="0" h="4403" w="14909">
                  <a:moveTo>
                    <a:pt x="7531" y="0"/>
                  </a:moveTo>
                  <a:cubicBezTo>
                    <a:pt x="7416" y="0"/>
                    <a:pt x="7300" y="2"/>
                    <a:pt x="7186" y="4"/>
                  </a:cubicBezTo>
                  <a:cubicBezTo>
                    <a:pt x="6996" y="4"/>
                    <a:pt x="6839" y="161"/>
                    <a:pt x="6839" y="363"/>
                  </a:cubicBezTo>
                  <a:cubicBezTo>
                    <a:pt x="6839" y="552"/>
                    <a:pt x="6996" y="709"/>
                    <a:pt x="7186" y="709"/>
                  </a:cubicBezTo>
                  <a:lnTo>
                    <a:pt x="7197" y="709"/>
                  </a:lnTo>
                  <a:cubicBezTo>
                    <a:pt x="7305" y="707"/>
                    <a:pt x="7412" y="705"/>
                    <a:pt x="7519" y="705"/>
                  </a:cubicBezTo>
                  <a:cubicBezTo>
                    <a:pt x="7870" y="705"/>
                    <a:pt x="8220" y="720"/>
                    <a:pt x="8563" y="754"/>
                  </a:cubicBezTo>
                  <a:lnTo>
                    <a:pt x="8596" y="754"/>
                  </a:lnTo>
                  <a:cubicBezTo>
                    <a:pt x="8775" y="754"/>
                    <a:pt x="8932" y="609"/>
                    <a:pt x="8943" y="430"/>
                  </a:cubicBezTo>
                  <a:cubicBezTo>
                    <a:pt x="8966" y="239"/>
                    <a:pt x="8820" y="60"/>
                    <a:pt x="8630" y="49"/>
                  </a:cubicBezTo>
                  <a:cubicBezTo>
                    <a:pt x="8272" y="15"/>
                    <a:pt x="7901" y="0"/>
                    <a:pt x="7531" y="0"/>
                  </a:cubicBezTo>
                  <a:close/>
                  <a:moveTo>
                    <a:pt x="5784" y="102"/>
                  </a:moveTo>
                  <a:cubicBezTo>
                    <a:pt x="5770" y="102"/>
                    <a:pt x="5756" y="103"/>
                    <a:pt x="5743" y="105"/>
                  </a:cubicBezTo>
                  <a:cubicBezTo>
                    <a:pt x="5261" y="161"/>
                    <a:pt x="4780" y="251"/>
                    <a:pt x="4321" y="363"/>
                  </a:cubicBezTo>
                  <a:cubicBezTo>
                    <a:pt x="4131" y="418"/>
                    <a:pt x="4019" y="609"/>
                    <a:pt x="4064" y="788"/>
                  </a:cubicBezTo>
                  <a:cubicBezTo>
                    <a:pt x="4109" y="955"/>
                    <a:pt x="4254" y="1057"/>
                    <a:pt x="4410" y="1057"/>
                  </a:cubicBezTo>
                  <a:cubicBezTo>
                    <a:pt x="4433" y="1057"/>
                    <a:pt x="4467" y="1057"/>
                    <a:pt x="4489" y="1045"/>
                  </a:cubicBezTo>
                  <a:cubicBezTo>
                    <a:pt x="4925" y="945"/>
                    <a:pt x="5373" y="855"/>
                    <a:pt x="5832" y="799"/>
                  </a:cubicBezTo>
                  <a:cubicBezTo>
                    <a:pt x="6022" y="776"/>
                    <a:pt x="6168" y="597"/>
                    <a:pt x="6134" y="407"/>
                  </a:cubicBezTo>
                  <a:cubicBezTo>
                    <a:pt x="6113" y="231"/>
                    <a:pt x="5958" y="102"/>
                    <a:pt x="5784" y="102"/>
                  </a:cubicBezTo>
                  <a:close/>
                  <a:moveTo>
                    <a:pt x="9988" y="242"/>
                  </a:moveTo>
                  <a:cubicBezTo>
                    <a:pt x="9825" y="242"/>
                    <a:pt x="9678" y="365"/>
                    <a:pt x="9648" y="530"/>
                  </a:cubicBezTo>
                  <a:cubicBezTo>
                    <a:pt x="9603" y="721"/>
                    <a:pt x="9727" y="900"/>
                    <a:pt x="9917" y="933"/>
                  </a:cubicBezTo>
                  <a:cubicBezTo>
                    <a:pt x="10376" y="1034"/>
                    <a:pt x="10824" y="1146"/>
                    <a:pt x="11237" y="1291"/>
                  </a:cubicBezTo>
                  <a:cubicBezTo>
                    <a:pt x="11271" y="1303"/>
                    <a:pt x="11304" y="1303"/>
                    <a:pt x="11349" y="1303"/>
                  </a:cubicBezTo>
                  <a:cubicBezTo>
                    <a:pt x="11495" y="1303"/>
                    <a:pt x="11629" y="1213"/>
                    <a:pt x="11685" y="1067"/>
                  </a:cubicBezTo>
                  <a:cubicBezTo>
                    <a:pt x="11741" y="888"/>
                    <a:pt x="11640" y="687"/>
                    <a:pt x="11461" y="620"/>
                  </a:cubicBezTo>
                  <a:cubicBezTo>
                    <a:pt x="11025" y="475"/>
                    <a:pt x="10543" y="351"/>
                    <a:pt x="10063" y="251"/>
                  </a:cubicBezTo>
                  <a:cubicBezTo>
                    <a:pt x="10038" y="245"/>
                    <a:pt x="10013" y="242"/>
                    <a:pt x="9988" y="242"/>
                  </a:cubicBezTo>
                  <a:close/>
                  <a:moveTo>
                    <a:pt x="3069" y="793"/>
                  </a:moveTo>
                  <a:cubicBezTo>
                    <a:pt x="3023" y="793"/>
                    <a:pt x="2977" y="802"/>
                    <a:pt x="2933" y="821"/>
                  </a:cubicBezTo>
                  <a:cubicBezTo>
                    <a:pt x="2452" y="1012"/>
                    <a:pt x="2004" y="1246"/>
                    <a:pt x="1635" y="1504"/>
                  </a:cubicBezTo>
                  <a:cubicBezTo>
                    <a:pt x="1467" y="1616"/>
                    <a:pt x="1423" y="1828"/>
                    <a:pt x="1534" y="1997"/>
                  </a:cubicBezTo>
                  <a:cubicBezTo>
                    <a:pt x="1602" y="2097"/>
                    <a:pt x="1713" y="2142"/>
                    <a:pt x="1825" y="2142"/>
                  </a:cubicBezTo>
                  <a:cubicBezTo>
                    <a:pt x="1893" y="2142"/>
                    <a:pt x="1960" y="2131"/>
                    <a:pt x="2027" y="2086"/>
                  </a:cubicBezTo>
                  <a:cubicBezTo>
                    <a:pt x="2363" y="1851"/>
                    <a:pt x="2766" y="1649"/>
                    <a:pt x="3202" y="1470"/>
                  </a:cubicBezTo>
                  <a:cubicBezTo>
                    <a:pt x="3381" y="1392"/>
                    <a:pt x="3470" y="1191"/>
                    <a:pt x="3392" y="1012"/>
                  </a:cubicBezTo>
                  <a:cubicBezTo>
                    <a:pt x="3342" y="877"/>
                    <a:pt x="3208" y="793"/>
                    <a:pt x="3069" y="793"/>
                  </a:cubicBezTo>
                  <a:close/>
                  <a:moveTo>
                    <a:pt x="12635" y="1171"/>
                  </a:moveTo>
                  <a:cubicBezTo>
                    <a:pt x="12512" y="1171"/>
                    <a:pt x="12391" y="1233"/>
                    <a:pt x="12323" y="1348"/>
                  </a:cubicBezTo>
                  <a:cubicBezTo>
                    <a:pt x="12234" y="1515"/>
                    <a:pt x="12289" y="1739"/>
                    <a:pt x="12468" y="1828"/>
                  </a:cubicBezTo>
                  <a:cubicBezTo>
                    <a:pt x="12883" y="2064"/>
                    <a:pt x="13241" y="2321"/>
                    <a:pt x="13510" y="2601"/>
                  </a:cubicBezTo>
                  <a:cubicBezTo>
                    <a:pt x="13577" y="2668"/>
                    <a:pt x="13677" y="2701"/>
                    <a:pt x="13767" y="2701"/>
                  </a:cubicBezTo>
                  <a:cubicBezTo>
                    <a:pt x="13856" y="2701"/>
                    <a:pt x="13946" y="2668"/>
                    <a:pt x="14013" y="2601"/>
                  </a:cubicBezTo>
                  <a:cubicBezTo>
                    <a:pt x="14147" y="2467"/>
                    <a:pt x="14147" y="2243"/>
                    <a:pt x="14013" y="2109"/>
                  </a:cubicBezTo>
                  <a:cubicBezTo>
                    <a:pt x="13689" y="1784"/>
                    <a:pt x="13286" y="1482"/>
                    <a:pt x="12804" y="1213"/>
                  </a:cubicBezTo>
                  <a:cubicBezTo>
                    <a:pt x="12751" y="1185"/>
                    <a:pt x="12692" y="1171"/>
                    <a:pt x="12635" y="1171"/>
                  </a:cubicBezTo>
                  <a:close/>
                  <a:moveTo>
                    <a:pt x="804" y="2401"/>
                  </a:moveTo>
                  <a:cubicBezTo>
                    <a:pt x="697" y="2401"/>
                    <a:pt x="590" y="2450"/>
                    <a:pt x="516" y="2545"/>
                  </a:cubicBezTo>
                  <a:cubicBezTo>
                    <a:pt x="180" y="3026"/>
                    <a:pt x="1" y="3529"/>
                    <a:pt x="1" y="4056"/>
                  </a:cubicBezTo>
                  <a:cubicBezTo>
                    <a:pt x="1" y="4246"/>
                    <a:pt x="157" y="4402"/>
                    <a:pt x="348" y="4402"/>
                  </a:cubicBezTo>
                  <a:cubicBezTo>
                    <a:pt x="550" y="4402"/>
                    <a:pt x="706" y="4246"/>
                    <a:pt x="706" y="4056"/>
                  </a:cubicBezTo>
                  <a:cubicBezTo>
                    <a:pt x="706" y="3686"/>
                    <a:pt x="829" y="3317"/>
                    <a:pt x="1087" y="2959"/>
                  </a:cubicBezTo>
                  <a:cubicBezTo>
                    <a:pt x="1209" y="2802"/>
                    <a:pt x="1165" y="2579"/>
                    <a:pt x="1008" y="2467"/>
                  </a:cubicBezTo>
                  <a:cubicBezTo>
                    <a:pt x="946" y="2422"/>
                    <a:pt x="875" y="2401"/>
                    <a:pt x="804" y="2401"/>
                  </a:cubicBezTo>
                  <a:close/>
                  <a:moveTo>
                    <a:pt x="14478" y="3184"/>
                  </a:moveTo>
                  <a:cubicBezTo>
                    <a:pt x="14450" y="3184"/>
                    <a:pt x="14422" y="3187"/>
                    <a:pt x="14393" y="3194"/>
                  </a:cubicBezTo>
                  <a:cubicBezTo>
                    <a:pt x="14204" y="3250"/>
                    <a:pt x="14102" y="3440"/>
                    <a:pt x="14147" y="3631"/>
                  </a:cubicBezTo>
                  <a:cubicBezTo>
                    <a:pt x="14181" y="3765"/>
                    <a:pt x="14204" y="3910"/>
                    <a:pt x="14204" y="4056"/>
                  </a:cubicBezTo>
                  <a:cubicBezTo>
                    <a:pt x="14204" y="4246"/>
                    <a:pt x="14360" y="4402"/>
                    <a:pt x="14562" y="4402"/>
                  </a:cubicBezTo>
                  <a:cubicBezTo>
                    <a:pt x="14751" y="4402"/>
                    <a:pt x="14908" y="4246"/>
                    <a:pt x="14908" y="4056"/>
                  </a:cubicBezTo>
                  <a:cubicBezTo>
                    <a:pt x="14908" y="3854"/>
                    <a:pt x="14875" y="3641"/>
                    <a:pt x="14830" y="3452"/>
                  </a:cubicBezTo>
                  <a:cubicBezTo>
                    <a:pt x="14782" y="3289"/>
                    <a:pt x="14637" y="3184"/>
                    <a:pt x="14478" y="31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9" name="Shape 16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70" name="Shape 170"/>
        <p:cNvGrpSpPr/>
        <p:nvPr/>
      </p:nvGrpSpPr>
      <p:grpSpPr>
        <a:xfrm>
          <a:off x="0" y="0"/>
          <a:ext cx="0" cy="0"/>
          <a:chOff x="0" y="0"/>
          <a:chExt cx="0" cy="0"/>
        </a:xfrm>
      </p:grpSpPr>
      <p:sp>
        <p:nvSpPr>
          <p:cNvPr id="171" name="Google Shape;171;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5"/>
          <p:cNvSpPr txBox="1"/>
          <p:nvPr>
            <p:ph idx="2" type="title"/>
          </p:nvPr>
        </p:nvSpPr>
        <p:spPr>
          <a:xfrm>
            <a:off x="1185826" y="2872800"/>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185850" y="3219625"/>
            <a:ext cx="2580600" cy="94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 name="Google Shape;22;p5"/>
          <p:cNvSpPr txBox="1"/>
          <p:nvPr>
            <p:ph idx="3" type="title"/>
          </p:nvPr>
        </p:nvSpPr>
        <p:spPr>
          <a:xfrm>
            <a:off x="5377555" y="2872800"/>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377577" y="3219625"/>
            <a:ext cx="2580600" cy="94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3713150" y="1076456"/>
            <a:ext cx="4360200" cy="774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7"/>
          <p:cNvSpPr txBox="1"/>
          <p:nvPr>
            <p:ph idx="1" type="subTitle"/>
          </p:nvPr>
        </p:nvSpPr>
        <p:spPr>
          <a:xfrm>
            <a:off x="3713150" y="2167444"/>
            <a:ext cx="4360200" cy="189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552550" y="1626600"/>
            <a:ext cx="3902400" cy="1890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1003500" y="1608925"/>
            <a:ext cx="3941700" cy="1165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1003500" y="3032675"/>
            <a:ext cx="3941700" cy="50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800550" y="1184850"/>
            <a:ext cx="3627600" cy="9270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1pPr>
            <a:lvl2pPr lvl="1"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2pPr>
            <a:lvl3pPr lvl="2"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3pPr>
            <a:lvl4pPr lvl="3"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4pPr>
            <a:lvl5pPr lvl="4"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5pPr>
            <a:lvl6pPr lvl="5"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6pPr>
            <a:lvl7pPr lvl="6"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7pPr>
            <a:lvl8pPr lvl="7"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8pPr>
            <a:lvl9pPr lvl="8" rtl="0">
              <a:spcBef>
                <a:spcPts val="0"/>
              </a:spcBef>
              <a:spcAft>
                <a:spcPts val="0"/>
              </a:spcAft>
              <a:buClr>
                <a:schemeClr val="dk2"/>
              </a:buClr>
              <a:buSzPts val="2800"/>
              <a:buFont typeface="Paytone One"/>
              <a:buNone/>
              <a:defRPr b="1" sz="2800">
                <a:solidFill>
                  <a:schemeClr val="dk2"/>
                </a:solidFill>
                <a:latin typeface="Paytone One"/>
                <a:ea typeface="Paytone One"/>
                <a:cs typeface="Paytone One"/>
                <a:sym typeface="Paytone One"/>
              </a:defRPr>
            </a:lvl9pPr>
          </a:lstStyle>
          <a:p/>
        </p:txBody>
      </p:sp>
      <p:sp>
        <p:nvSpPr>
          <p:cNvPr id="7" name="Google Shape;7;p1"/>
          <p:cNvSpPr txBox="1"/>
          <p:nvPr>
            <p:ph idx="1" type="body"/>
          </p:nvPr>
        </p:nvSpPr>
        <p:spPr>
          <a:xfrm>
            <a:off x="311700" y="1184150"/>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indent="-317500" lvl="1" marL="9144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66" name="Shape 166"/>
        <p:cNvGrpSpPr/>
        <p:nvPr/>
      </p:nvGrpSpPr>
      <p:grpSpPr>
        <a:xfrm>
          <a:off x="0" y="0"/>
          <a:ext cx="0" cy="0"/>
          <a:chOff x="0" y="0"/>
          <a:chExt cx="0" cy="0"/>
        </a:xfrm>
      </p:grpSpPr>
      <p:sp>
        <p:nvSpPr>
          <p:cNvPr id="167" name="Google Shape;167;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8" name="Google Shape;168;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30B07Gq" TargetMode="External"/><Relationship Id="rId4" Type="http://schemas.openxmlformats.org/officeDocument/2006/relationships/hyperlink" Target="http://bit.ly/33VAFh3" TargetMode="External"/><Relationship Id="rId9" Type="http://schemas.openxmlformats.org/officeDocument/2006/relationships/slide" Target="/ppt/slides/slide40.xml"/><Relationship Id="rId5" Type="http://schemas.openxmlformats.org/officeDocument/2006/relationships/slide" Target="/ppt/slides/slide36.xml"/><Relationship Id="rId6" Type="http://schemas.openxmlformats.org/officeDocument/2006/relationships/slide" Target="/ppt/slides/slide35.xml"/><Relationship Id="rId7" Type="http://schemas.openxmlformats.org/officeDocument/2006/relationships/slide" Target="/ppt/slides/slide37.xml"/><Relationship Id="rId8" Type="http://schemas.openxmlformats.org/officeDocument/2006/relationships/slide" Target="/ppt/slides/slide38.xml"/><Relationship Id="rId11" Type="http://schemas.openxmlformats.org/officeDocument/2006/relationships/slide" Target="/ppt/slides/slide40.xml"/><Relationship Id="rId10" Type="http://schemas.openxmlformats.org/officeDocument/2006/relationships/slide" Target="/ppt/slides/slide4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1.xml"/><Relationship Id="rId15" Type="http://schemas.openxmlformats.org/officeDocument/2006/relationships/slide" Target="/ppt/slides/slide48.xml"/><Relationship Id="rId14"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ocs.google.com/spreadsheets/d/1vaZ2wzlrzf-viF2u2Rj9Eq6A_iChJ-9xI3Z8IT-BOII/copy#gid=1654711040"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docs.google.com/spreadsheets/d/1vaZ2wzlrzf-viF2u2Rj9Eq6A_iChJ-9xI3Z8IT-BOII/copy#gid=781754951" TargetMode="External"/><Relationship Id="rId4" Type="http://schemas.openxmlformats.org/officeDocument/2006/relationships/image" Target="../media/image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hyperlink" Target="https://www.freepik.com/free-vector/back-school-instagram-posts-collection_17724394.htm#page=2&amp;query=university%20freepik&amp;position=5/?utm_source=slidesgo_template&amp;utm_medium=referral-link&amp;utm_campaign=sg_resources&amp;utm_content=freepik" TargetMode="External"/><Relationship Id="rId4" Type="http://schemas.openxmlformats.org/officeDocument/2006/relationships/hyperlink" Target="https://www.freepik.com/free-vector/university-icons-social-media-background_3108097.htm#page=2&amp;query=university%20freepik&amp;position=41/?utm_source=slidesgo_template&amp;utm_medium=referral-link&amp;utm_campaign=sg_resources&amp;utm_content=freepik" TargetMode="External"/><Relationship Id="rId5" Type="http://schemas.openxmlformats.org/officeDocument/2006/relationships/hyperlink" Target="https://www.freepik.com/free-photo/medium-shot-student-studying_13819164.htm/?utm_source=slidesgo_template&amp;utm_medium=referral-link&amp;utm_campaign=sg_resources&amp;utm_content=freepik" TargetMode="External"/><Relationship Id="rId6" Type="http://schemas.openxmlformats.org/officeDocument/2006/relationships/hyperlink" Target="https://www.freepik.com/free-photo/students-with-tablets-talking_1249571.htm/?utm_source=slidesgo_template&amp;utm_medium=referral-link&amp;utm_campaign=sg_resources&amp;utm_content=freepik" TargetMode="External"/><Relationship Id="rId7" Type="http://schemas.openxmlformats.org/officeDocument/2006/relationships/hyperlink" Target="https://www.freepik.com/free-photo/group-students-posing-table_1308303.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hyperlink" Target="https://www.freepik.com/free-vector/flat-back-school-instagram-posts-collection_17240117.htm/?utm_source=slidesgo_template&amp;utm_medium=referral-link&amp;utm_campaign=sg_resources&amp;utm_content=freepik" TargetMode="External"/><Relationship Id="rId4" Type="http://schemas.openxmlformats.org/officeDocument/2006/relationships/hyperlink" Target="https://www.freepik.com/free-vector/flat-back-school-instagram-posts-collection_16676162.htm/?utm_source=slidesgo_template&amp;utm_medium=referral-link&amp;utm_campaign=sg_resources&amp;utm_content=freepik" TargetMode="External"/><Relationship Id="rId5" Type="http://schemas.openxmlformats.org/officeDocument/2006/relationships/hyperlink" Target="https://www.freepik.com/free-photo/medium-shot-students-classroom_13819159.htm#position=4&amp;page=1/?utm_source=slidesgo_template&amp;utm_medium=referral-link&amp;utm_campaign=sg_resources&amp;utm_content=freepik" TargetMode="External"/><Relationship Id="rId6" Type="http://schemas.openxmlformats.org/officeDocument/2006/relationships/hyperlink" Target="https://www.freepik.com/free-photo/student-sin-library-having-meeting_1267943.htm/?utm_source=slidesgo_template&amp;utm_medium=referral-link&amp;utm_campaign=sg_resources&amp;utm_content=freepik" TargetMode="External"/><Relationship Id="rId7" Type="http://schemas.openxmlformats.org/officeDocument/2006/relationships/hyperlink" Target="https://www.freepik.com/free-photo/youngsters-listening-music-university_1249574.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Paytone+One" TargetMode="External"/><Relationship Id="rId4" Type="http://schemas.openxmlformats.org/officeDocument/2006/relationships/hyperlink" Target="https://fonts.google.com/specimen/Robot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gif"/><Relationship Id="rId14" Type="http://schemas.openxmlformats.org/officeDocument/2006/relationships/image" Target="../media/image1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chrome.google.com/webstore/detail/flaticon-for-gsuit-gslide/haekgjfnhhdkgfgmldhfokhmfkgmcib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type="ctrTitle"/>
          </p:nvPr>
        </p:nvSpPr>
        <p:spPr>
          <a:xfrm>
            <a:off x="717475" y="1506963"/>
            <a:ext cx="6099300" cy="148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Soutenance</a:t>
            </a:r>
            <a:r>
              <a:rPr lang="fr"/>
              <a:t> du projet </a:t>
            </a:r>
            <a:r>
              <a:rPr lang="fr">
                <a:solidFill>
                  <a:schemeClr val="lt2"/>
                </a:solidFill>
              </a:rPr>
              <a:t>universitaire</a:t>
            </a:r>
            <a:endParaRPr sz="3000">
              <a:solidFill>
                <a:schemeClr val="lt2"/>
              </a:solidFill>
            </a:endParaRPr>
          </a:p>
        </p:txBody>
      </p:sp>
      <p:sp>
        <p:nvSpPr>
          <p:cNvPr id="177" name="Google Shape;177;p35"/>
          <p:cNvSpPr txBox="1"/>
          <p:nvPr>
            <p:ph idx="1" type="subTitle"/>
          </p:nvPr>
        </p:nvSpPr>
        <p:spPr>
          <a:xfrm>
            <a:off x="717475" y="3361275"/>
            <a:ext cx="32958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Ici commence votre présentation</a:t>
            </a:r>
            <a:endParaRPr>
              <a:solidFill>
                <a:schemeClr val="dk1"/>
              </a:solidFill>
            </a:endParaRPr>
          </a:p>
        </p:txBody>
      </p:sp>
      <p:cxnSp>
        <p:nvCxnSpPr>
          <p:cNvPr id="178" name="Google Shape;178;p35"/>
          <p:cNvCxnSpPr/>
          <p:nvPr/>
        </p:nvCxnSpPr>
        <p:spPr>
          <a:xfrm>
            <a:off x="847100" y="3253175"/>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179" name="Google Shape;179;p35"/>
          <p:cNvCxnSpPr/>
          <p:nvPr/>
        </p:nvCxnSpPr>
        <p:spPr>
          <a:xfrm>
            <a:off x="847100" y="1192475"/>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180" name="Google Shape;180;p35"/>
          <p:cNvGrpSpPr/>
          <p:nvPr/>
        </p:nvGrpSpPr>
        <p:grpSpPr>
          <a:xfrm>
            <a:off x="7596886" y="1970947"/>
            <a:ext cx="749774" cy="1425165"/>
            <a:chOff x="7712419" y="2679354"/>
            <a:chExt cx="634541" cy="1206132"/>
          </a:xfrm>
        </p:grpSpPr>
        <p:sp>
          <p:nvSpPr>
            <p:cNvPr id="181" name="Google Shape;181;p35"/>
            <p:cNvSpPr/>
            <p:nvPr/>
          </p:nvSpPr>
          <p:spPr>
            <a:xfrm>
              <a:off x="7712419" y="2775426"/>
              <a:ext cx="634541" cy="1110059"/>
            </a:xfrm>
            <a:custGeom>
              <a:rect b="b" l="l" r="r" t="t"/>
              <a:pathLst>
                <a:path extrusionOk="0" h="22889" w="13084">
                  <a:moveTo>
                    <a:pt x="8193" y="694"/>
                  </a:moveTo>
                  <a:lnTo>
                    <a:pt x="8193" y="10498"/>
                  </a:lnTo>
                  <a:cubicBezTo>
                    <a:pt x="8193" y="10655"/>
                    <a:pt x="8293" y="10789"/>
                    <a:pt x="8439" y="10834"/>
                  </a:cubicBezTo>
                  <a:cubicBezTo>
                    <a:pt x="10789" y="11640"/>
                    <a:pt x="12379" y="13856"/>
                    <a:pt x="12379" y="16352"/>
                  </a:cubicBezTo>
                  <a:cubicBezTo>
                    <a:pt x="12379" y="19564"/>
                    <a:pt x="9760" y="22183"/>
                    <a:pt x="6547" y="22183"/>
                  </a:cubicBezTo>
                  <a:cubicBezTo>
                    <a:pt x="3324" y="22183"/>
                    <a:pt x="705" y="19564"/>
                    <a:pt x="705" y="16352"/>
                  </a:cubicBezTo>
                  <a:cubicBezTo>
                    <a:pt x="705" y="13856"/>
                    <a:pt x="2294" y="11640"/>
                    <a:pt x="4656" y="10834"/>
                  </a:cubicBezTo>
                  <a:cubicBezTo>
                    <a:pt x="4801" y="10789"/>
                    <a:pt x="4891" y="10655"/>
                    <a:pt x="4891" y="10498"/>
                  </a:cubicBezTo>
                  <a:lnTo>
                    <a:pt x="4891" y="694"/>
                  </a:lnTo>
                  <a:close/>
                  <a:moveTo>
                    <a:pt x="4544" y="0"/>
                  </a:moveTo>
                  <a:cubicBezTo>
                    <a:pt x="4343" y="0"/>
                    <a:pt x="4186" y="157"/>
                    <a:pt x="4186" y="348"/>
                  </a:cubicBezTo>
                  <a:lnTo>
                    <a:pt x="4186" y="10252"/>
                  </a:lnTo>
                  <a:cubicBezTo>
                    <a:pt x="1679" y="11226"/>
                    <a:pt x="1" y="13644"/>
                    <a:pt x="1" y="16352"/>
                  </a:cubicBezTo>
                  <a:cubicBezTo>
                    <a:pt x="1" y="19956"/>
                    <a:pt x="2944" y="22888"/>
                    <a:pt x="6547" y="22888"/>
                  </a:cubicBezTo>
                  <a:cubicBezTo>
                    <a:pt x="10151" y="22888"/>
                    <a:pt x="13083" y="19956"/>
                    <a:pt x="13083" y="16352"/>
                  </a:cubicBezTo>
                  <a:cubicBezTo>
                    <a:pt x="13083" y="13644"/>
                    <a:pt x="11416" y="11226"/>
                    <a:pt x="8898" y="10252"/>
                  </a:cubicBezTo>
                  <a:lnTo>
                    <a:pt x="8898" y="348"/>
                  </a:lnTo>
                  <a:cubicBezTo>
                    <a:pt x="8898" y="157"/>
                    <a:pt x="8741" y="0"/>
                    <a:pt x="85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5"/>
            <p:cNvSpPr/>
            <p:nvPr/>
          </p:nvSpPr>
          <p:spPr>
            <a:xfrm>
              <a:off x="7875757" y="2679354"/>
              <a:ext cx="308347" cy="129779"/>
            </a:xfrm>
            <a:custGeom>
              <a:rect b="b" l="l" r="r" t="t"/>
              <a:pathLst>
                <a:path extrusionOk="0" h="2676" w="6358">
                  <a:moveTo>
                    <a:pt x="5653" y="695"/>
                  </a:moveTo>
                  <a:lnTo>
                    <a:pt x="5653" y="1981"/>
                  </a:lnTo>
                  <a:lnTo>
                    <a:pt x="706" y="1981"/>
                  </a:lnTo>
                  <a:lnTo>
                    <a:pt x="706" y="695"/>
                  </a:lnTo>
                  <a:close/>
                  <a:moveTo>
                    <a:pt x="348" y="1"/>
                  </a:moveTo>
                  <a:cubicBezTo>
                    <a:pt x="158" y="1"/>
                    <a:pt x="1" y="158"/>
                    <a:pt x="1" y="347"/>
                  </a:cubicBezTo>
                  <a:lnTo>
                    <a:pt x="1" y="2329"/>
                  </a:lnTo>
                  <a:cubicBezTo>
                    <a:pt x="1" y="2519"/>
                    <a:pt x="158" y="2675"/>
                    <a:pt x="348" y="2675"/>
                  </a:cubicBezTo>
                  <a:lnTo>
                    <a:pt x="6000" y="2675"/>
                  </a:lnTo>
                  <a:cubicBezTo>
                    <a:pt x="6201" y="2675"/>
                    <a:pt x="6358" y="2519"/>
                    <a:pt x="6358" y="2329"/>
                  </a:cubicBezTo>
                  <a:lnTo>
                    <a:pt x="6358" y="347"/>
                  </a:lnTo>
                  <a:cubicBezTo>
                    <a:pt x="6358" y="158"/>
                    <a:pt x="6201" y="1"/>
                    <a:pt x="60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5"/>
            <p:cNvSpPr/>
            <p:nvPr/>
          </p:nvSpPr>
          <p:spPr>
            <a:xfrm>
              <a:off x="8036428" y="2872614"/>
              <a:ext cx="107519" cy="33706"/>
            </a:xfrm>
            <a:custGeom>
              <a:rect b="b" l="l" r="r" t="t"/>
              <a:pathLst>
                <a:path extrusionOk="0" h="695" w="2217">
                  <a:moveTo>
                    <a:pt x="348" y="0"/>
                  </a:moveTo>
                  <a:cubicBezTo>
                    <a:pt x="157" y="0"/>
                    <a:pt x="1" y="157"/>
                    <a:pt x="1" y="347"/>
                  </a:cubicBezTo>
                  <a:cubicBezTo>
                    <a:pt x="1" y="537"/>
                    <a:pt x="157" y="694"/>
                    <a:pt x="348" y="694"/>
                  </a:cubicBezTo>
                  <a:lnTo>
                    <a:pt x="1870" y="694"/>
                  </a:lnTo>
                  <a:cubicBezTo>
                    <a:pt x="2060" y="694"/>
                    <a:pt x="2217" y="537"/>
                    <a:pt x="2217" y="347"/>
                  </a:cubicBezTo>
                  <a:cubicBezTo>
                    <a:pt x="2217" y="157"/>
                    <a:pt x="2060" y="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5"/>
            <p:cNvSpPr/>
            <p:nvPr/>
          </p:nvSpPr>
          <p:spPr>
            <a:xfrm>
              <a:off x="8036428" y="2969753"/>
              <a:ext cx="107519" cy="33657"/>
            </a:xfrm>
            <a:custGeom>
              <a:rect b="b" l="l" r="r" t="t"/>
              <a:pathLst>
                <a:path extrusionOk="0" h="694" w="2217">
                  <a:moveTo>
                    <a:pt x="348" y="0"/>
                  </a:moveTo>
                  <a:cubicBezTo>
                    <a:pt x="157" y="0"/>
                    <a:pt x="1" y="157"/>
                    <a:pt x="1" y="347"/>
                  </a:cubicBezTo>
                  <a:cubicBezTo>
                    <a:pt x="1" y="537"/>
                    <a:pt x="157" y="694"/>
                    <a:pt x="348" y="694"/>
                  </a:cubicBezTo>
                  <a:lnTo>
                    <a:pt x="1870" y="694"/>
                  </a:lnTo>
                  <a:cubicBezTo>
                    <a:pt x="2060" y="694"/>
                    <a:pt x="2217" y="537"/>
                    <a:pt x="2217" y="347"/>
                  </a:cubicBezTo>
                  <a:cubicBezTo>
                    <a:pt x="2217" y="157"/>
                    <a:pt x="2060" y="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p:nvPr/>
          </p:nvSpPr>
          <p:spPr>
            <a:xfrm>
              <a:off x="8036428" y="3066893"/>
              <a:ext cx="107519" cy="33706"/>
            </a:xfrm>
            <a:custGeom>
              <a:rect b="b" l="l" r="r" t="t"/>
              <a:pathLst>
                <a:path extrusionOk="0" h="695" w="2217">
                  <a:moveTo>
                    <a:pt x="348" y="1"/>
                  </a:moveTo>
                  <a:cubicBezTo>
                    <a:pt x="157" y="1"/>
                    <a:pt x="1" y="157"/>
                    <a:pt x="1" y="347"/>
                  </a:cubicBezTo>
                  <a:cubicBezTo>
                    <a:pt x="1" y="538"/>
                    <a:pt x="157" y="695"/>
                    <a:pt x="348" y="695"/>
                  </a:cubicBezTo>
                  <a:lnTo>
                    <a:pt x="1870" y="695"/>
                  </a:lnTo>
                  <a:cubicBezTo>
                    <a:pt x="2060" y="695"/>
                    <a:pt x="2217" y="538"/>
                    <a:pt x="2217" y="347"/>
                  </a:cubicBezTo>
                  <a:cubicBezTo>
                    <a:pt x="2217" y="157"/>
                    <a:pt x="2060" y="1"/>
                    <a:pt x="1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5"/>
            <p:cNvSpPr/>
            <p:nvPr/>
          </p:nvSpPr>
          <p:spPr>
            <a:xfrm>
              <a:off x="8036428" y="3164032"/>
              <a:ext cx="107519" cy="33706"/>
            </a:xfrm>
            <a:custGeom>
              <a:rect b="b" l="l" r="r" t="t"/>
              <a:pathLst>
                <a:path extrusionOk="0" h="695" w="2217">
                  <a:moveTo>
                    <a:pt x="348" y="1"/>
                  </a:moveTo>
                  <a:cubicBezTo>
                    <a:pt x="157" y="1"/>
                    <a:pt x="1" y="157"/>
                    <a:pt x="1" y="348"/>
                  </a:cubicBezTo>
                  <a:cubicBezTo>
                    <a:pt x="1" y="538"/>
                    <a:pt x="157" y="695"/>
                    <a:pt x="348" y="695"/>
                  </a:cubicBezTo>
                  <a:lnTo>
                    <a:pt x="1870" y="695"/>
                  </a:lnTo>
                  <a:cubicBezTo>
                    <a:pt x="2060" y="695"/>
                    <a:pt x="2217" y="538"/>
                    <a:pt x="2217" y="348"/>
                  </a:cubicBezTo>
                  <a:cubicBezTo>
                    <a:pt x="2217" y="157"/>
                    <a:pt x="2060" y="1"/>
                    <a:pt x="1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5"/>
            <p:cNvSpPr/>
            <p:nvPr/>
          </p:nvSpPr>
          <p:spPr>
            <a:xfrm>
              <a:off x="7798695" y="3406274"/>
              <a:ext cx="462472" cy="386913"/>
            </a:xfrm>
            <a:custGeom>
              <a:rect b="b" l="l" r="r" t="t"/>
              <a:pathLst>
                <a:path extrusionOk="0" h="7978" w="9536">
                  <a:moveTo>
                    <a:pt x="2655" y="707"/>
                  </a:moveTo>
                  <a:cubicBezTo>
                    <a:pt x="3063" y="707"/>
                    <a:pt x="3439" y="804"/>
                    <a:pt x="3739" y="994"/>
                  </a:cubicBezTo>
                  <a:cubicBezTo>
                    <a:pt x="3962" y="1128"/>
                    <a:pt x="4153" y="1318"/>
                    <a:pt x="4355" y="1531"/>
                  </a:cubicBezTo>
                  <a:cubicBezTo>
                    <a:pt x="4500" y="1665"/>
                    <a:pt x="4646" y="1822"/>
                    <a:pt x="4813" y="1956"/>
                  </a:cubicBezTo>
                  <a:cubicBezTo>
                    <a:pt x="5419" y="2456"/>
                    <a:pt x="6221" y="2741"/>
                    <a:pt x="7017" y="2741"/>
                  </a:cubicBezTo>
                  <a:cubicBezTo>
                    <a:pt x="7148" y="2741"/>
                    <a:pt x="7280" y="2733"/>
                    <a:pt x="7410" y="2717"/>
                  </a:cubicBezTo>
                  <a:cubicBezTo>
                    <a:pt x="7869" y="2661"/>
                    <a:pt x="8305" y="2504"/>
                    <a:pt x="8708" y="2270"/>
                  </a:cubicBezTo>
                  <a:cubicBezTo>
                    <a:pt x="8787" y="2583"/>
                    <a:pt x="8831" y="2896"/>
                    <a:pt x="8831" y="3220"/>
                  </a:cubicBezTo>
                  <a:cubicBezTo>
                    <a:pt x="8831" y="5459"/>
                    <a:pt x="7007" y="7272"/>
                    <a:pt x="4768" y="7272"/>
                  </a:cubicBezTo>
                  <a:cubicBezTo>
                    <a:pt x="2530" y="7272"/>
                    <a:pt x="706" y="5459"/>
                    <a:pt x="706" y="3220"/>
                  </a:cubicBezTo>
                  <a:cubicBezTo>
                    <a:pt x="706" y="2426"/>
                    <a:pt x="930" y="1676"/>
                    <a:pt x="1344" y="1016"/>
                  </a:cubicBezTo>
                  <a:cubicBezTo>
                    <a:pt x="1490" y="960"/>
                    <a:pt x="1612" y="904"/>
                    <a:pt x="1747" y="859"/>
                  </a:cubicBezTo>
                  <a:cubicBezTo>
                    <a:pt x="2055" y="757"/>
                    <a:pt x="2363" y="707"/>
                    <a:pt x="2655" y="707"/>
                  </a:cubicBezTo>
                  <a:close/>
                  <a:moveTo>
                    <a:pt x="2672" y="1"/>
                  </a:moveTo>
                  <a:cubicBezTo>
                    <a:pt x="2301" y="1"/>
                    <a:pt x="1913" y="66"/>
                    <a:pt x="1523" y="199"/>
                  </a:cubicBezTo>
                  <a:cubicBezTo>
                    <a:pt x="1344" y="255"/>
                    <a:pt x="1154" y="333"/>
                    <a:pt x="963" y="423"/>
                  </a:cubicBezTo>
                  <a:cubicBezTo>
                    <a:pt x="908" y="457"/>
                    <a:pt x="851" y="490"/>
                    <a:pt x="818" y="546"/>
                  </a:cubicBezTo>
                  <a:cubicBezTo>
                    <a:pt x="281" y="1330"/>
                    <a:pt x="1" y="2258"/>
                    <a:pt x="1" y="3220"/>
                  </a:cubicBezTo>
                  <a:cubicBezTo>
                    <a:pt x="1" y="5839"/>
                    <a:pt x="2139" y="7977"/>
                    <a:pt x="4768" y="7977"/>
                  </a:cubicBezTo>
                  <a:cubicBezTo>
                    <a:pt x="7399" y="7977"/>
                    <a:pt x="9536" y="5839"/>
                    <a:pt x="9536" y="3220"/>
                  </a:cubicBezTo>
                  <a:cubicBezTo>
                    <a:pt x="9536" y="2661"/>
                    <a:pt x="9436" y="2124"/>
                    <a:pt x="9245" y="1586"/>
                  </a:cubicBezTo>
                  <a:cubicBezTo>
                    <a:pt x="9200" y="1486"/>
                    <a:pt x="9111" y="1397"/>
                    <a:pt x="9010" y="1374"/>
                  </a:cubicBezTo>
                  <a:cubicBezTo>
                    <a:pt x="8976" y="1364"/>
                    <a:pt x="8940" y="1359"/>
                    <a:pt x="8904" y="1359"/>
                  </a:cubicBezTo>
                  <a:cubicBezTo>
                    <a:pt x="8825" y="1359"/>
                    <a:pt x="8747" y="1384"/>
                    <a:pt x="8685" y="1430"/>
                  </a:cubicBezTo>
                  <a:cubicBezTo>
                    <a:pt x="8283" y="1755"/>
                    <a:pt x="7812" y="1956"/>
                    <a:pt x="7332" y="2012"/>
                  </a:cubicBezTo>
                  <a:cubicBezTo>
                    <a:pt x="7226" y="2025"/>
                    <a:pt x="7119" y="2031"/>
                    <a:pt x="7012" y="2031"/>
                  </a:cubicBezTo>
                  <a:cubicBezTo>
                    <a:pt x="6381" y="2031"/>
                    <a:pt x="5739" y="1809"/>
                    <a:pt x="5261" y="1407"/>
                  </a:cubicBezTo>
                  <a:cubicBezTo>
                    <a:pt x="5126" y="1295"/>
                    <a:pt x="4992" y="1173"/>
                    <a:pt x="4858" y="1027"/>
                  </a:cubicBezTo>
                  <a:cubicBezTo>
                    <a:pt x="4634" y="803"/>
                    <a:pt x="4399" y="579"/>
                    <a:pt x="4119" y="400"/>
                  </a:cubicBezTo>
                  <a:cubicBezTo>
                    <a:pt x="3703" y="136"/>
                    <a:pt x="3205" y="1"/>
                    <a:pt x="2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35"/>
          <p:cNvGrpSpPr/>
          <p:nvPr/>
        </p:nvGrpSpPr>
        <p:grpSpPr>
          <a:xfrm rot="918956">
            <a:off x="7461223" y="573108"/>
            <a:ext cx="949230" cy="917804"/>
            <a:chOff x="7436248" y="1492713"/>
            <a:chExt cx="803367" cy="776770"/>
          </a:xfrm>
        </p:grpSpPr>
        <p:sp>
          <p:nvSpPr>
            <p:cNvPr id="189" name="Google Shape;189;p35"/>
            <p:cNvSpPr/>
            <p:nvPr/>
          </p:nvSpPr>
          <p:spPr>
            <a:xfrm>
              <a:off x="7773719" y="1836429"/>
              <a:ext cx="204126" cy="204126"/>
            </a:xfrm>
            <a:custGeom>
              <a:rect b="b" l="l" r="r" t="t"/>
              <a:pathLst>
                <a:path extrusionOk="0" h="4209" w="4209">
                  <a:moveTo>
                    <a:pt x="2105" y="706"/>
                  </a:moveTo>
                  <a:cubicBezTo>
                    <a:pt x="2878" y="706"/>
                    <a:pt x="3504" y="1333"/>
                    <a:pt x="3504" y="2105"/>
                  </a:cubicBezTo>
                  <a:cubicBezTo>
                    <a:pt x="3504" y="2877"/>
                    <a:pt x="2878" y="3504"/>
                    <a:pt x="2105" y="3504"/>
                  </a:cubicBezTo>
                  <a:cubicBezTo>
                    <a:pt x="1333" y="3504"/>
                    <a:pt x="706" y="2877"/>
                    <a:pt x="706" y="2105"/>
                  </a:cubicBezTo>
                  <a:cubicBezTo>
                    <a:pt x="706" y="1333"/>
                    <a:pt x="1333" y="706"/>
                    <a:pt x="2105" y="706"/>
                  </a:cubicBezTo>
                  <a:close/>
                  <a:moveTo>
                    <a:pt x="2105" y="1"/>
                  </a:moveTo>
                  <a:cubicBezTo>
                    <a:pt x="941" y="1"/>
                    <a:pt x="1" y="952"/>
                    <a:pt x="1" y="2105"/>
                  </a:cubicBezTo>
                  <a:cubicBezTo>
                    <a:pt x="1" y="3269"/>
                    <a:pt x="941" y="4209"/>
                    <a:pt x="2105" y="4209"/>
                  </a:cubicBezTo>
                  <a:cubicBezTo>
                    <a:pt x="3269" y="4209"/>
                    <a:pt x="4209" y="3269"/>
                    <a:pt x="4209" y="2105"/>
                  </a:cubicBezTo>
                  <a:cubicBezTo>
                    <a:pt x="4209" y="952"/>
                    <a:pt x="3269" y="1"/>
                    <a:pt x="2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p:nvPr/>
          </p:nvSpPr>
          <p:spPr>
            <a:xfrm>
              <a:off x="7625027" y="1972705"/>
              <a:ext cx="165619" cy="51068"/>
            </a:xfrm>
            <a:custGeom>
              <a:rect b="b" l="l" r="r" t="t"/>
              <a:pathLst>
                <a:path extrusionOk="0" h="1053" w="3415">
                  <a:moveTo>
                    <a:pt x="3414" y="0"/>
                  </a:moveTo>
                  <a:lnTo>
                    <a:pt x="0" y="1052"/>
                  </a:lnTo>
                  <a:cubicBezTo>
                    <a:pt x="0" y="1052"/>
                    <a:pt x="1" y="1053"/>
                    <a:pt x="2" y="1053"/>
                  </a:cubicBezTo>
                  <a:cubicBezTo>
                    <a:pt x="82" y="1053"/>
                    <a:pt x="3412" y="1"/>
                    <a:pt x="3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5"/>
            <p:cNvSpPr/>
            <p:nvPr/>
          </p:nvSpPr>
          <p:spPr>
            <a:xfrm>
              <a:off x="7605482" y="1955440"/>
              <a:ext cx="204708" cy="84580"/>
            </a:xfrm>
            <a:custGeom>
              <a:rect b="b" l="l" r="r" t="t"/>
              <a:pathLst>
                <a:path extrusionOk="0" h="1744" w="4221">
                  <a:moveTo>
                    <a:pt x="3829" y="1"/>
                  </a:moveTo>
                  <a:cubicBezTo>
                    <a:pt x="3792" y="1"/>
                    <a:pt x="3754" y="7"/>
                    <a:pt x="3716" y="20"/>
                  </a:cubicBezTo>
                  <a:cubicBezTo>
                    <a:pt x="2530" y="389"/>
                    <a:pt x="594" y="994"/>
                    <a:pt x="358" y="1061"/>
                  </a:cubicBezTo>
                  <a:cubicBezTo>
                    <a:pt x="325" y="1061"/>
                    <a:pt x="291" y="1072"/>
                    <a:pt x="258" y="1083"/>
                  </a:cubicBezTo>
                  <a:cubicBezTo>
                    <a:pt x="90" y="1162"/>
                    <a:pt x="0" y="1363"/>
                    <a:pt x="79" y="1542"/>
                  </a:cubicBezTo>
                  <a:cubicBezTo>
                    <a:pt x="135" y="1665"/>
                    <a:pt x="169" y="1744"/>
                    <a:pt x="325" y="1744"/>
                  </a:cubicBezTo>
                  <a:cubicBezTo>
                    <a:pt x="549" y="1744"/>
                    <a:pt x="1042" y="1598"/>
                    <a:pt x="2216" y="1217"/>
                  </a:cubicBezTo>
                  <a:cubicBezTo>
                    <a:pt x="3079" y="960"/>
                    <a:pt x="3929" y="692"/>
                    <a:pt x="3929" y="692"/>
                  </a:cubicBezTo>
                  <a:cubicBezTo>
                    <a:pt x="4108" y="625"/>
                    <a:pt x="4220" y="434"/>
                    <a:pt x="4153" y="244"/>
                  </a:cubicBezTo>
                  <a:cubicBezTo>
                    <a:pt x="4108" y="101"/>
                    <a:pt x="3977" y="1"/>
                    <a:pt x="3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5"/>
            <p:cNvSpPr/>
            <p:nvPr/>
          </p:nvSpPr>
          <p:spPr>
            <a:xfrm>
              <a:off x="7953934" y="1972705"/>
              <a:ext cx="129246" cy="128664"/>
            </a:xfrm>
            <a:custGeom>
              <a:rect b="b" l="l" r="r" t="t"/>
              <a:pathLst>
                <a:path extrusionOk="0" h="2653" w="2665">
                  <a:moveTo>
                    <a:pt x="2664" y="2652"/>
                  </a:move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5"/>
            <p:cNvSpPr/>
            <p:nvPr/>
          </p:nvSpPr>
          <p:spPr>
            <a:xfrm>
              <a:off x="7934972" y="1955295"/>
              <a:ext cx="166637" cy="163437"/>
            </a:xfrm>
            <a:custGeom>
              <a:rect b="b" l="l" r="r" t="t"/>
              <a:pathLst>
                <a:path extrusionOk="0" h="3370" w="3436">
                  <a:moveTo>
                    <a:pt x="386" y="1"/>
                  </a:moveTo>
                  <a:cubicBezTo>
                    <a:pt x="297" y="1"/>
                    <a:pt x="207" y="34"/>
                    <a:pt x="134" y="101"/>
                  </a:cubicBezTo>
                  <a:cubicBezTo>
                    <a:pt x="0" y="247"/>
                    <a:pt x="0" y="471"/>
                    <a:pt x="134" y="605"/>
                  </a:cubicBezTo>
                  <a:lnTo>
                    <a:pt x="2809" y="3269"/>
                  </a:lnTo>
                  <a:cubicBezTo>
                    <a:pt x="2876" y="3336"/>
                    <a:pt x="2966" y="3369"/>
                    <a:pt x="3055" y="3369"/>
                  </a:cubicBezTo>
                  <a:cubicBezTo>
                    <a:pt x="3145" y="3369"/>
                    <a:pt x="3234" y="3336"/>
                    <a:pt x="3301" y="3257"/>
                  </a:cubicBezTo>
                  <a:cubicBezTo>
                    <a:pt x="3436" y="3123"/>
                    <a:pt x="3436" y="2899"/>
                    <a:pt x="3301" y="2765"/>
                  </a:cubicBezTo>
                  <a:lnTo>
                    <a:pt x="638" y="101"/>
                  </a:lnTo>
                  <a:cubicBezTo>
                    <a:pt x="565" y="34"/>
                    <a:pt x="476"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5"/>
            <p:cNvSpPr/>
            <p:nvPr/>
          </p:nvSpPr>
          <p:spPr>
            <a:xfrm>
              <a:off x="7894234" y="1688271"/>
              <a:ext cx="30990" cy="165570"/>
            </a:xfrm>
            <a:custGeom>
              <a:rect b="b" l="l" r="r" t="t"/>
              <a:pathLst>
                <a:path extrusionOk="0" h="3414" w="639">
                  <a:moveTo>
                    <a:pt x="0" y="3414"/>
                  </a:moveTo>
                  <a:lnTo>
                    <a:pt x="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p:nvPr/>
          </p:nvSpPr>
          <p:spPr>
            <a:xfrm>
              <a:off x="7875757" y="1671151"/>
              <a:ext cx="67945" cy="199567"/>
            </a:xfrm>
            <a:custGeom>
              <a:rect b="b" l="l" r="r" t="t"/>
              <a:pathLst>
                <a:path extrusionOk="0" h="4115" w="1401">
                  <a:moveTo>
                    <a:pt x="1024" y="1"/>
                  </a:moveTo>
                  <a:cubicBezTo>
                    <a:pt x="856" y="1"/>
                    <a:pt x="703" y="117"/>
                    <a:pt x="672" y="286"/>
                  </a:cubicBezTo>
                  <a:lnTo>
                    <a:pt x="46" y="3700"/>
                  </a:lnTo>
                  <a:cubicBezTo>
                    <a:pt x="1" y="3890"/>
                    <a:pt x="135" y="4069"/>
                    <a:pt x="326" y="4114"/>
                  </a:cubicBezTo>
                  <a:lnTo>
                    <a:pt x="381" y="4114"/>
                  </a:lnTo>
                  <a:cubicBezTo>
                    <a:pt x="550" y="4114"/>
                    <a:pt x="706" y="4002"/>
                    <a:pt x="729" y="3823"/>
                  </a:cubicBezTo>
                  <a:lnTo>
                    <a:pt x="1366" y="421"/>
                  </a:lnTo>
                  <a:cubicBezTo>
                    <a:pt x="1400" y="230"/>
                    <a:pt x="1277" y="40"/>
                    <a:pt x="1087" y="6"/>
                  </a:cubicBezTo>
                  <a:cubicBezTo>
                    <a:pt x="1066" y="3"/>
                    <a:pt x="1045" y="1"/>
                    <a:pt x="10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p:nvPr/>
          </p:nvSpPr>
          <p:spPr>
            <a:xfrm>
              <a:off x="8035489" y="2065357"/>
              <a:ext cx="204126" cy="204126"/>
            </a:xfrm>
            <a:custGeom>
              <a:rect b="b" l="l" r="r" t="t"/>
              <a:pathLst>
                <a:path extrusionOk="0" h="4209" w="4209">
                  <a:moveTo>
                    <a:pt x="2104" y="706"/>
                  </a:moveTo>
                  <a:cubicBezTo>
                    <a:pt x="2877" y="706"/>
                    <a:pt x="3504" y="1332"/>
                    <a:pt x="3504" y="2104"/>
                  </a:cubicBezTo>
                  <a:cubicBezTo>
                    <a:pt x="3504" y="2877"/>
                    <a:pt x="2877" y="3504"/>
                    <a:pt x="2104" y="3504"/>
                  </a:cubicBezTo>
                  <a:cubicBezTo>
                    <a:pt x="1332" y="3504"/>
                    <a:pt x="706" y="2877"/>
                    <a:pt x="706" y="2104"/>
                  </a:cubicBezTo>
                  <a:cubicBezTo>
                    <a:pt x="706" y="1332"/>
                    <a:pt x="1332" y="706"/>
                    <a:pt x="2104" y="706"/>
                  </a:cubicBezTo>
                  <a:close/>
                  <a:moveTo>
                    <a:pt x="2104" y="0"/>
                  </a:moveTo>
                  <a:cubicBezTo>
                    <a:pt x="940" y="0"/>
                    <a:pt x="0" y="952"/>
                    <a:pt x="0" y="2104"/>
                  </a:cubicBezTo>
                  <a:cubicBezTo>
                    <a:pt x="0" y="3268"/>
                    <a:pt x="940" y="4208"/>
                    <a:pt x="2104" y="4208"/>
                  </a:cubicBezTo>
                  <a:cubicBezTo>
                    <a:pt x="3257" y="4208"/>
                    <a:pt x="4208" y="3268"/>
                    <a:pt x="4208" y="2104"/>
                  </a:cubicBezTo>
                  <a:cubicBezTo>
                    <a:pt x="4208" y="952"/>
                    <a:pt x="3257"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p:nvPr/>
          </p:nvSpPr>
          <p:spPr>
            <a:xfrm>
              <a:off x="7436248" y="1955306"/>
              <a:ext cx="204126" cy="204126"/>
            </a:xfrm>
            <a:custGeom>
              <a:rect b="b" l="l" r="r" t="t"/>
              <a:pathLst>
                <a:path extrusionOk="0" h="4209" w="4209">
                  <a:moveTo>
                    <a:pt x="2105" y="705"/>
                  </a:moveTo>
                  <a:cubicBezTo>
                    <a:pt x="2878" y="705"/>
                    <a:pt x="3504" y="1331"/>
                    <a:pt x="3504" y="2104"/>
                  </a:cubicBezTo>
                  <a:cubicBezTo>
                    <a:pt x="3504" y="2876"/>
                    <a:pt x="2878" y="3503"/>
                    <a:pt x="2105" y="3503"/>
                  </a:cubicBezTo>
                  <a:cubicBezTo>
                    <a:pt x="1333" y="3503"/>
                    <a:pt x="706" y="2876"/>
                    <a:pt x="706" y="2104"/>
                  </a:cubicBezTo>
                  <a:cubicBezTo>
                    <a:pt x="706" y="1331"/>
                    <a:pt x="1333" y="705"/>
                    <a:pt x="2105" y="705"/>
                  </a:cubicBezTo>
                  <a:close/>
                  <a:moveTo>
                    <a:pt x="2105" y="0"/>
                  </a:moveTo>
                  <a:cubicBezTo>
                    <a:pt x="941" y="0"/>
                    <a:pt x="1" y="940"/>
                    <a:pt x="1" y="2104"/>
                  </a:cubicBezTo>
                  <a:cubicBezTo>
                    <a:pt x="1" y="3268"/>
                    <a:pt x="941" y="4208"/>
                    <a:pt x="2105" y="4208"/>
                  </a:cubicBezTo>
                  <a:cubicBezTo>
                    <a:pt x="3269" y="4208"/>
                    <a:pt x="4209" y="3268"/>
                    <a:pt x="4209" y="2104"/>
                  </a:cubicBezTo>
                  <a:cubicBezTo>
                    <a:pt x="4209" y="940"/>
                    <a:pt x="3269" y="0"/>
                    <a:pt x="2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p:nvPr/>
          </p:nvSpPr>
          <p:spPr>
            <a:xfrm>
              <a:off x="7844507" y="1492713"/>
              <a:ext cx="204126" cy="204126"/>
            </a:xfrm>
            <a:custGeom>
              <a:rect b="b" l="l" r="r" t="t"/>
              <a:pathLst>
                <a:path extrusionOk="0" h="4209" w="4209">
                  <a:moveTo>
                    <a:pt x="2105" y="705"/>
                  </a:moveTo>
                  <a:cubicBezTo>
                    <a:pt x="2877" y="705"/>
                    <a:pt x="3503" y="1332"/>
                    <a:pt x="3503" y="2105"/>
                  </a:cubicBezTo>
                  <a:cubicBezTo>
                    <a:pt x="3503" y="2877"/>
                    <a:pt x="2877" y="3503"/>
                    <a:pt x="2105" y="3503"/>
                  </a:cubicBezTo>
                  <a:cubicBezTo>
                    <a:pt x="1332" y="3503"/>
                    <a:pt x="705" y="2877"/>
                    <a:pt x="705" y="2105"/>
                  </a:cubicBezTo>
                  <a:cubicBezTo>
                    <a:pt x="705" y="1332"/>
                    <a:pt x="1332" y="705"/>
                    <a:pt x="2105" y="705"/>
                  </a:cubicBezTo>
                  <a:close/>
                  <a:moveTo>
                    <a:pt x="2105" y="1"/>
                  </a:moveTo>
                  <a:cubicBezTo>
                    <a:pt x="941" y="1"/>
                    <a:pt x="1" y="941"/>
                    <a:pt x="1" y="2105"/>
                  </a:cubicBezTo>
                  <a:cubicBezTo>
                    <a:pt x="1" y="3257"/>
                    <a:pt x="941" y="4209"/>
                    <a:pt x="2105" y="4209"/>
                  </a:cubicBezTo>
                  <a:cubicBezTo>
                    <a:pt x="3269" y="4209"/>
                    <a:pt x="4209" y="3257"/>
                    <a:pt x="4209" y="2105"/>
                  </a:cubicBezTo>
                  <a:cubicBezTo>
                    <a:pt x="4209" y="941"/>
                    <a:pt x="3269" y="1"/>
                    <a:pt x="21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35"/>
          <p:cNvGrpSpPr/>
          <p:nvPr/>
        </p:nvGrpSpPr>
        <p:grpSpPr>
          <a:xfrm>
            <a:off x="6848993" y="1530034"/>
            <a:ext cx="747880" cy="857507"/>
            <a:chOff x="7437779" y="2337451"/>
            <a:chExt cx="632939" cy="725717"/>
          </a:xfrm>
        </p:grpSpPr>
        <p:sp>
          <p:nvSpPr>
            <p:cNvPr id="200" name="Google Shape;200;p35"/>
            <p:cNvSpPr/>
            <p:nvPr/>
          </p:nvSpPr>
          <p:spPr>
            <a:xfrm>
              <a:off x="7437779" y="2337451"/>
              <a:ext cx="333323" cy="725717"/>
            </a:xfrm>
            <a:custGeom>
              <a:rect b="b" l="l" r="r" t="t"/>
              <a:pathLst>
                <a:path extrusionOk="0" h="14964" w="6873">
                  <a:moveTo>
                    <a:pt x="3615" y="705"/>
                  </a:moveTo>
                  <a:lnTo>
                    <a:pt x="3615" y="8439"/>
                  </a:lnTo>
                  <a:cubicBezTo>
                    <a:pt x="3615" y="9916"/>
                    <a:pt x="4734" y="11147"/>
                    <a:pt x="6167" y="11314"/>
                  </a:cubicBezTo>
                  <a:lnTo>
                    <a:pt x="6167" y="14247"/>
                  </a:lnTo>
                  <a:cubicBezTo>
                    <a:pt x="3123" y="14068"/>
                    <a:pt x="694" y="11528"/>
                    <a:pt x="694" y="8439"/>
                  </a:cubicBezTo>
                  <a:lnTo>
                    <a:pt x="694" y="705"/>
                  </a:lnTo>
                  <a:close/>
                  <a:moveTo>
                    <a:pt x="347" y="0"/>
                  </a:moveTo>
                  <a:cubicBezTo>
                    <a:pt x="157" y="0"/>
                    <a:pt x="1" y="157"/>
                    <a:pt x="1" y="358"/>
                  </a:cubicBezTo>
                  <a:lnTo>
                    <a:pt x="1" y="8439"/>
                  </a:lnTo>
                  <a:cubicBezTo>
                    <a:pt x="1" y="12031"/>
                    <a:pt x="2921" y="14963"/>
                    <a:pt x="6525" y="14963"/>
                  </a:cubicBezTo>
                  <a:cubicBezTo>
                    <a:pt x="6716" y="14963"/>
                    <a:pt x="6872" y="14806"/>
                    <a:pt x="6872" y="14617"/>
                  </a:cubicBezTo>
                  <a:lnTo>
                    <a:pt x="6872" y="10990"/>
                  </a:lnTo>
                  <a:cubicBezTo>
                    <a:pt x="6872" y="10789"/>
                    <a:pt x="6716" y="10632"/>
                    <a:pt x="6525" y="10632"/>
                  </a:cubicBezTo>
                  <a:cubicBezTo>
                    <a:pt x="5305" y="10632"/>
                    <a:pt x="4321" y="9647"/>
                    <a:pt x="4321" y="8439"/>
                  </a:cubicBezTo>
                  <a:lnTo>
                    <a:pt x="4321" y="358"/>
                  </a:lnTo>
                  <a:cubicBezTo>
                    <a:pt x="4321" y="157"/>
                    <a:pt x="4164" y="0"/>
                    <a:pt x="39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7736813" y="2337451"/>
              <a:ext cx="333905" cy="725717"/>
            </a:xfrm>
            <a:custGeom>
              <a:rect b="b" l="l" r="r" t="t"/>
              <a:pathLst>
                <a:path extrusionOk="0" h="14964" w="6885">
                  <a:moveTo>
                    <a:pt x="6179" y="705"/>
                  </a:moveTo>
                  <a:lnTo>
                    <a:pt x="6179" y="8439"/>
                  </a:lnTo>
                  <a:cubicBezTo>
                    <a:pt x="6179" y="11528"/>
                    <a:pt x="3750" y="14068"/>
                    <a:pt x="706" y="14247"/>
                  </a:cubicBezTo>
                  <a:lnTo>
                    <a:pt x="706" y="11314"/>
                  </a:lnTo>
                  <a:cubicBezTo>
                    <a:pt x="2139" y="11147"/>
                    <a:pt x="3258" y="9916"/>
                    <a:pt x="3258" y="8439"/>
                  </a:cubicBezTo>
                  <a:lnTo>
                    <a:pt x="3258" y="705"/>
                  </a:lnTo>
                  <a:close/>
                  <a:moveTo>
                    <a:pt x="2900" y="0"/>
                  </a:moveTo>
                  <a:cubicBezTo>
                    <a:pt x="2709" y="0"/>
                    <a:pt x="2552" y="157"/>
                    <a:pt x="2552" y="358"/>
                  </a:cubicBezTo>
                  <a:lnTo>
                    <a:pt x="2552" y="8439"/>
                  </a:lnTo>
                  <a:cubicBezTo>
                    <a:pt x="2552" y="9647"/>
                    <a:pt x="1568" y="10632"/>
                    <a:pt x="359" y="10632"/>
                  </a:cubicBezTo>
                  <a:cubicBezTo>
                    <a:pt x="157" y="10632"/>
                    <a:pt x="1" y="10789"/>
                    <a:pt x="1" y="10990"/>
                  </a:cubicBezTo>
                  <a:lnTo>
                    <a:pt x="1" y="14617"/>
                  </a:lnTo>
                  <a:cubicBezTo>
                    <a:pt x="1" y="14806"/>
                    <a:pt x="157" y="14963"/>
                    <a:pt x="359" y="14963"/>
                  </a:cubicBezTo>
                  <a:cubicBezTo>
                    <a:pt x="3952" y="14963"/>
                    <a:pt x="6884" y="12031"/>
                    <a:pt x="6884" y="8439"/>
                  </a:cubicBezTo>
                  <a:lnTo>
                    <a:pt x="6884" y="358"/>
                  </a:lnTo>
                  <a:cubicBezTo>
                    <a:pt x="6884" y="157"/>
                    <a:pt x="6727" y="0"/>
                    <a:pt x="6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7437779" y="2337451"/>
              <a:ext cx="209558" cy="137878"/>
            </a:xfrm>
            <a:custGeom>
              <a:rect b="b" l="l" r="r" t="t"/>
              <a:pathLst>
                <a:path extrusionOk="0" h="2843" w="4321">
                  <a:moveTo>
                    <a:pt x="3615" y="705"/>
                  </a:moveTo>
                  <a:lnTo>
                    <a:pt x="3615" y="2149"/>
                  </a:lnTo>
                  <a:lnTo>
                    <a:pt x="694" y="2149"/>
                  </a:lnTo>
                  <a:lnTo>
                    <a:pt x="694" y="705"/>
                  </a:lnTo>
                  <a:close/>
                  <a:moveTo>
                    <a:pt x="347" y="0"/>
                  </a:moveTo>
                  <a:cubicBezTo>
                    <a:pt x="157" y="0"/>
                    <a:pt x="1" y="157"/>
                    <a:pt x="1" y="358"/>
                  </a:cubicBezTo>
                  <a:lnTo>
                    <a:pt x="1" y="2495"/>
                  </a:lnTo>
                  <a:cubicBezTo>
                    <a:pt x="1" y="2686"/>
                    <a:pt x="157" y="2843"/>
                    <a:pt x="347" y="2843"/>
                  </a:cubicBezTo>
                  <a:lnTo>
                    <a:pt x="3973" y="2843"/>
                  </a:lnTo>
                  <a:cubicBezTo>
                    <a:pt x="4164" y="2843"/>
                    <a:pt x="4321" y="2686"/>
                    <a:pt x="4321" y="2495"/>
                  </a:cubicBezTo>
                  <a:lnTo>
                    <a:pt x="4321" y="358"/>
                  </a:lnTo>
                  <a:cubicBezTo>
                    <a:pt x="4321" y="157"/>
                    <a:pt x="4164" y="0"/>
                    <a:pt x="3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7860577" y="2337451"/>
              <a:ext cx="210140" cy="137878"/>
            </a:xfrm>
            <a:custGeom>
              <a:rect b="b" l="l" r="r" t="t"/>
              <a:pathLst>
                <a:path extrusionOk="0" h="2843" w="4333">
                  <a:moveTo>
                    <a:pt x="3627" y="705"/>
                  </a:moveTo>
                  <a:lnTo>
                    <a:pt x="3627" y="2149"/>
                  </a:lnTo>
                  <a:lnTo>
                    <a:pt x="706" y="2149"/>
                  </a:lnTo>
                  <a:lnTo>
                    <a:pt x="706" y="705"/>
                  </a:lnTo>
                  <a:close/>
                  <a:moveTo>
                    <a:pt x="348" y="0"/>
                  </a:moveTo>
                  <a:cubicBezTo>
                    <a:pt x="157" y="0"/>
                    <a:pt x="0" y="157"/>
                    <a:pt x="0" y="358"/>
                  </a:cubicBezTo>
                  <a:lnTo>
                    <a:pt x="0" y="2495"/>
                  </a:lnTo>
                  <a:cubicBezTo>
                    <a:pt x="0" y="2686"/>
                    <a:pt x="157" y="2843"/>
                    <a:pt x="348" y="2843"/>
                  </a:cubicBezTo>
                  <a:lnTo>
                    <a:pt x="3974" y="2843"/>
                  </a:lnTo>
                  <a:cubicBezTo>
                    <a:pt x="4175" y="2843"/>
                    <a:pt x="4332" y="2686"/>
                    <a:pt x="4332" y="2495"/>
                  </a:cubicBezTo>
                  <a:lnTo>
                    <a:pt x="4332" y="358"/>
                  </a:lnTo>
                  <a:cubicBezTo>
                    <a:pt x="4332" y="157"/>
                    <a:pt x="4175" y="0"/>
                    <a:pt x="3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35"/>
          <p:cNvGrpSpPr/>
          <p:nvPr/>
        </p:nvGrpSpPr>
        <p:grpSpPr>
          <a:xfrm>
            <a:off x="4165922" y="3554788"/>
            <a:ext cx="1031994" cy="903063"/>
            <a:chOff x="5976076" y="3693764"/>
            <a:chExt cx="873387" cy="764271"/>
          </a:xfrm>
        </p:grpSpPr>
        <p:grpSp>
          <p:nvGrpSpPr>
            <p:cNvPr id="205" name="Google Shape;205;p35"/>
            <p:cNvGrpSpPr/>
            <p:nvPr/>
          </p:nvGrpSpPr>
          <p:grpSpPr>
            <a:xfrm>
              <a:off x="5976076" y="3693764"/>
              <a:ext cx="267076" cy="764271"/>
              <a:chOff x="5976076" y="3693764"/>
              <a:chExt cx="267076" cy="764271"/>
            </a:xfrm>
          </p:grpSpPr>
          <p:sp>
            <p:nvSpPr>
              <p:cNvPr id="206" name="Google Shape;206;p35"/>
              <p:cNvSpPr/>
              <p:nvPr/>
            </p:nvSpPr>
            <p:spPr>
              <a:xfrm>
                <a:off x="6012982" y="3777373"/>
                <a:ext cx="193263" cy="680662"/>
              </a:xfrm>
              <a:custGeom>
                <a:rect b="b" l="l" r="r" t="t"/>
                <a:pathLst>
                  <a:path extrusionOk="0" h="14035" w="3985">
                    <a:moveTo>
                      <a:pt x="3291" y="706"/>
                    </a:moveTo>
                    <a:lnTo>
                      <a:pt x="3291" y="12122"/>
                    </a:lnTo>
                    <a:cubicBezTo>
                      <a:pt x="3291" y="12781"/>
                      <a:pt x="2743" y="13330"/>
                      <a:pt x="2072" y="13330"/>
                    </a:cubicBezTo>
                    <a:lnTo>
                      <a:pt x="1915" y="13330"/>
                    </a:lnTo>
                    <a:cubicBezTo>
                      <a:pt x="1243" y="13330"/>
                      <a:pt x="706" y="12781"/>
                      <a:pt x="706" y="12122"/>
                    </a:cubicBezTo>
                    <a:lnTo>
                      <a:pt x="706" y="706"/>
                    </a:lnTo>
                    <a:close/>
                    <a:moveTo>
                      <a:pt x="348" y="0"/>
                    </a:moveTo>
                    <a:cubicBezTo>
                      <a:pt x="157" y="0"/>
                      <a:pt x="1" y="157"/>
                      <a:pt x="1" y="348"/>
                    </a:cubicBezTo>
                    <a:lnTo>
                      <a:pt x="1" y="12122"/>
                    </a:lnTo>
                    <a:cubicBezTo>
                      <a:pt x="1" y="13174"/>
                      <a:pt x="851" y="14035"/>
                      <a:pt x="1915" y="14035"/>
                    </a:cubicBezTo>
                    <a:lnTo>
                      <a:pt x="2072" y="14035"/>
                    </a:lnTo>
                    <a:cubicBezTo>
                      <a:pt x="3134" y="14035"/>
                      <a:pt x="3985" y="13174"/>
                      <a:pt x="3985" y="12122"/>
                    </a:cubicBezTo>
                    <a:lnTo>
                      <a:pt x="3985" y="348"/>
                    </a:lnTo>
                    <a:cubicBezTo>
                      <a:pt x="3985" y="157"/>
                      <a:pt x="3828" y="0"/>
                      <a:pt x="3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5976076" y="3693764"/>
                <a:ext cx="267076" cy="117849"/>
              </a:xfrm>
              <a:custGeom>
                <a:rect b="b" l="l" r="r" t="t"/>
                <a:pathLst>
                  <a:path extrusionOk="0" h="2430" w="5507">
                    <a:moveTo>
                      <a:pt x="4343" y="706"/>
                    </a:moveTo>
                    <a:cubicBezTo>
                      <a:pt x="4601" y="706"/>
                      <a:pt x="4802" y="908"/>
                      <a:pt x="4802" y="1165"/>
                    </a:cubicBezTo>
                    <a:lnTo>
                      <a:pt x="4802" y="1254"/>
                    </a:lnTo>
                    <a:cubicBezTo>
                      <a:pt x="4802" y="1512"/>
                      <a:pt x="4601" y="1724"/>
                      <a:pt x="4343" y="1724"/>
                    </a:cubicBezTo>
                    <a:lnTo>
                      <a:pt x="1165" y="1724"/>
                    </a:lnTo>
                    <a:cubicBezTo>
                      <a:pt x="908" y="1724"/>
                      <a:pt x="706" y="1512"/>
                      <a:pt x="706" y="1254"/>
                    </a:cubicBezTo>
                    <a:lnTo>
                      <a:pt x="706" y="1165"/>
                    </a:lnTo>
                    <a:cubicBezTo>
                      <a:pt x="706" y="908"/>
                      <a:pt x="908" y="706"/>
                      <a:pt x="1165" y="706"/>
                    </a:cubicBezTo>
                    <a:close/>
                    <a:moveTo>
                      <a:pt x="1165" y="1"/>
                    </a:moveTo>
                    <a:cubicBezTo>
                      <a:pt x="527" y="1"/>
                      <a:pt x="1" y="527"/>
                      <a:pt x="1" y="1165"/>
                    </a:cubicBezTo>
                    <a:lnTo>
                      <a:pt x="1" y="1254"/>
                    </a:lnTo>
                    <a:cubicBezTo>
                      <a:pt x="1" y="1904"/>
                      <a:pt x="527" y="2430"/>
                      <a:pt x="1165" y="2430"/>
                    </a:cubicBezTo>
                    <a:lnTo>
                      <a:pt x="4343" y="2430"/>
                    </a:lnTo>
                    <a:cubicBezTo>
                      <a:pt x="4981" y="2430"/>
                      <a:pt x="5507" y="1904"/>
                      <a:pt x="5507" y="1254"/>
                    </a:cubicBezTo>
                    <a:lnTo>
                      <a:pt x="5507" y="1165"/>
                    </a:lnTo>
                    <a:cubicBezTo>
                      <a:pt x="5507" y="527"/>
                      <a:pt x="4981" y="1"/>
                      <a:pt x="4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6068366" y="3907635"/>
                <a:ext cx="83076" cy="486915"/>
              </a:xfrm>
              <a:custGeom>
                <a:rect b="b" l="l" r="r" t="t"/>
                <a:pathLst>
                  <a:path extrusionOk="0" h="10040" w="1713">
                    <a:moveTo>
                      <a:pt x="1007" y="694"/>
                    </a:moveTo>
                    <a:lnTo>
                      <a:pt x="1007" y="9212"/>
                    </a:lnTo>
                    <a:cubicBezTo>
                      <a:pt x="1007" y="9279"/>
                      <a:pt x="952" y="9334"/>
                      <a:pt x="873" y="9334"/>
                    </a:cubicBezTo>
                    <a:lnTo>
                      <a:pt x="828" y="9334"/>
                    </a:lnTo>
                    <a:cubicBezTo>
                      <a:pt x="750" y="9334"/>
                      <a:pt x="694" y="9279"/>
                      <a:pt x="694" y="9212"/>
                    </a:cubicBezTo>
                    <a:lnTo>
                      <a:pt x="694" y="694"/>
                    </a:lnTo>
                    <a:close/>
                    <a:moveTo>
                      <a:pt x="348" y="0"/>
                    </a:moveTo>
                    <a:cubicBezTo>
                      <a:pt x="157" y="0"/>
                      <a:pt x="0" y="157"/>
                      <a:pt x="0" y="348"/>
                    </a:cubicBezTo>
                    <a:lnTo>
                      <a:pt x="0" y="9212"/>
                    </a:lnTo>
                    <a:cubicBezTo>
                      <a:pt x="0" y="9670"/>
                      <a:pt x="370" y="10040"/>
                      <a:pt x="828" y="10040"/>
                    </a:cubicBezTo>
                    <a:lnTo>
                      <a:pt x="873" y="10040"/>
                    </a:lnTo>
                    <a:cubicBezTo>
                      <a:pt x="1332" y="10040"/>
                      <a:pt x="1713" y="9670"/>
                      <a:pt x="1713" y="9212"/>
                    </a:cubicBezTo>
                    <a:lnTo>
                      <a:pt x="1713" y="348"/>
                    </a:lnTo>
                    <a:cubicBezTo>
                      <a:pt x="1713" y="157"/>
                      <a:pt x="1556" y="0"/>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5"/>
            <p:cNvGrpSpPr/>
            <p:nvPr/>
          </p:nvGrpSpPr>
          <p:grpSpPr>
            <a:xfrm>
              <a:off x="6273509" y="3693764"/>
              <a:ext cx="267124" cy="764271"/>
              <a:chOff x="6273509" y="3693764"/>
              <a:chExt cx="267124" cy="764271"/>
            </a:xfrm>
          </p:grpSpPr>
          <p:sp>
            <p:nvSpPr>
              <p:cNvPr id="210" name="Google Shape;210;p35"/>
              <p:cNvSpPr/>
              <p:nvPr/>
            </p:nvSpPr>
            <p:spPr>
              <a:xfrm>
                <a:off x="6310415" y="3777373"/>
                <a:ext cx="193263" cy="680662"/>
              </a:xfrm>
              <a:custGeom>
                <a:rect b="b" l="l" r="r" t="t"/>
                <a:pathLst>
                  <a:path extrusionOk="0" h="14035" w="3985">
                    <a:moveTo>
                      <a:pt x="3291" y="706"/>
                    </a:moveTo>
                    <a:lnTo>
                      <a:pt x="3291" y="12122"/>
                    </a:lnTo>
                    <a:cubicBezTo>
                      <a:pt x="3291" y="12781"/>
                      <a:pt x="2743" y="13330"/>
                      <a:pt x="2082" y="13330"/>
                    </a:cubicBezTo>
                    <a:lnTo>
                      <a:pt x="1915" y="13330"/>
                    </a:lnTo>
                    <a:cubicBezTo>
                      <a:pt x="1243" y="13330"/>
                      <a:pt x="706" y="12781"/>
                      <a:pt x="706" y="12122"/>
                    </a:cubicBezTo>
                    <a:lnTo>
                      <a:pt x="706" y="706"/>
                    </a:lnTo>
                    <a:close/>
                    <a:moveTo>
                      <a:pt x="348" y="0"/>
                    </a:moveTo>
                    <a:cubicBezTo>
                      <a:pt x="157" y="0"/>
                      <a:pt x="1" y="157"/>
                      <a:pt x="1" y="348"/>
                    </a:cubicBezTo>
                    <a:lnTo>
                      <a:pt x="1" y="12122"/>
                    </a:lnTo>
                    <a:cubicBezTo>
                      <a:pt x="1" y="13174"/>
                      <a:pt x="851" y="14035"/>
                      <a:pt x="1915" y="14035"/>
                    </a:cubicBezTo>
                    <a:lnTo>
                      <a:pt x="2082" y="14035"/>
                    </a:lnTo>
                    <a:cubicBezTo>
                      <a:pt x="3134" y="14035"/>
                      <a:pt x="3985" y="13174"/>
                      <a:pt x="3985" y="12122"/>
                    </a:cubicBezTo>
                    <a:lnTo>
                      <a:pt x="3985" y="348"/>
                    </a:lnTo>
                    <a:cubicBezTo>
                      <a:pt x="3985" y="157"/>
                      <a:pt x="3828" y="0"/>
                      <a:pt x="3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6273509" y="3693764"/>
                <a:ext cx="267124" cy="117849"/>
              </a:xfrm>
              <a:custGeom>
                <a:rect b="b" l="l" r="r" t="t"/>
                <a:pathLst>
                  <a:path extrusionOk="0" h="2430" w="5508">
                    <a:moveTo>
                      <a:pt x="4343" y="706"/>
                    </a:moveTo>
                    <a:cubicBezTo>
                      <a:pt x="4601" y="706"/>
                      <a:pt x="4813" y="908"/>
                      <a:pt x="4813" y="1165"/>
                    </a:cubicBezTo>
                    <a:lnTo>
                      <a:pt x="4813" y="1254"/>
                    </a:lnTo>
                    <a:cubicBezTo>
                      <a:pt x="4813" y="1512"/>
                      <a:pt x="4601" y="1724"/>
                      <a:pt x="4343" y="1724"/>
                    </a:cubicBezTo>
                    <a:lnTo>
                      <a:pt x="1165" y="1724"/>
                    </a:lnTo>
                    <a:cubicBezTo>
                      <a:pt x="908" y="1724"/>
                      <a:pt x="706" y="1512"/>
                      <a:pt x="706" y="1254"/>
                    </a:cubicBezTo>
                    <a:lnTo>
                      <a:pt x="706" y="1165"/>
                    </a:lnTo>
                    <a:cubicBezTo>
                      <a:pt x="706" y="908"/>
                      <a:pt x="908" y="706"/>
                      <a:pt x="1165" y="706"/>
                    </a:cubicBezTo>
                    <a:close/>
                    <a:moveTo>
                      <a:pt x="1165" y="1"/>
                    </a:moveTo>
                    <a:cubicBezTo>
                      <a:pt x="527" y="1"/>
                      <a:pt x="1" y="527"/>
                      <a:pt x="1" y="1165"/>
                    </a:cubicBezTo>
                    <a:lnTo>
                      <a:pt x="1" y="1254"/>
                    </a:lnTo>
                    <a:cubicBezTo>
                      <a:pt x="1" y="1904"/>
                      <a:pt x="527" y="2430"/>
                      <a:pt x="1165" y="2430"/>
                    </a:cubicBezTo>
                    <a:lnTo>
                      <a:pt x="4343" y="2430"/>
                    </a:lnTo>
                    <a:cubicBezTo>
                      <a:pt x="4981" y="2430"/>
                      <a:pt x="5507" y="1904"/>
                      <a:pt x="5507" y="1254"/>
                    </a:cubicBezTo>
                    <a:lnTo>
                      <a:pt x="5507" y="1165"/>
                    </a:lnTo>
                    <a:cubicBezTo>
                      <a:pt x="5507" y="527"/>
                      <a:pt x="4981" y="1"/>
                      <a:pt x="4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6365799" y="3907635"/>
                <a:ext cx="83125" cy="486915"/>
              </a:xfrm>
              <a:custGeom>
                <a:rect b="b" l="l" r="r" t="t"/>
                <a:pathLst>
                  <a:path extrusionOk="0" h="10040" w="1714">
                    <a:moveTo>
                      <a:pt x="1008" y="694"/>
                    </a:moveTo>
                    <a:lnTo>
                      <a:pt x="1008" y="9212"/>
                    </a:lnTo>
                    <a:cubicBezTo>
                      <a:pt x="1008" y="9279"/>
                      <a:pt x="952" y="9334"/>
                      <a:pt x="873" y="9334"/>
                    </a:cubicBezTo>
                    <a:lnTo>
                      <a:pt x="828" y="9334"/>
                    </a:lnTo>
                    <a:cubicBezTo>
                      <a:pt x="761" y="9334"/>
                      <a:pt x="694" y="9279"/>
                      <a:pt x="694" y="9212"/>
                    </a:cubicBezTo>
                    <a:lnTo>
                      <a:pt x="694" y="694"/>
                    </a:lnTo>
                    <a:close/>
                    <a:moveTo>
                      <a:pt x="348" y="0"/>
                    </a:moveTo>
                    <a:cubicBezTo>
                      <a:pt x="157" y="0"/>
                      <a:pt x="0" y="157"/>
                      <a:pt x="0" y="348"/>
                    </a:cubicBezTo>
                    <a:lnTo>
                      <a:pt x="0" y="9212"/>
                    </a:lnTo>
                    <a:cubicBezTo>
                      <a:pt x="0" y="9670"/>
                      <a:pt x="370" y="10040"/>
                      <a:pt x="828" y="10040"/>
                    </a:cubicBezTo>
                    <a:lnTo>
                      <a:pt x="873" y="10040"/>
                    </a:lnTo>
                    <a:cubicBezTo>
                      <a:pt x="1333" y="10040"/>
                      <a:pt x="1713" y="9670"/>
                      <a:pt x="1713" y="9212"/>
                    </a:cubicBezTo>
                    <a:lnTo>
                      <a:pt x="1713" y="348"/>
                    </a:lnTo>
                    <a:cubicBezTo>
                      <a:pt x="1713" y="157"/>
                      <a:pt x="1556"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35"/>
            <p:cNvGrpSpPr/>
            <p:nvPr/>
          </p:nvGrpSpPr>
          <p:grpSpPr>
            <a:xfrm>
              <a:off x="6581805" y="3693764"/>
              <a:ext cx="267658" cy="764271"/>
              <a:chOff x="6581805" y="3693764"/>
              <a:chExt cx="267658" cy="764271"/>
            </a:xfrm>
          </p:grpSpPr>
          <p:sp>
            <p:nvSpPr>
              <p:cNvPr id="214" name="Google Shape;214;p35"/>
              <p:cNvSpPr/>
              <p:nvPr/>
            </p:nvSpPr>
            <p:spPr>
              <a:xfrm>
                <a:off x="6618711" y="3777373"/>
                <a:ext cx="193845" cy="680662"/>
              </a:xfrm>
              <a:custGeom>
                <a:rect b="b" l="l" r="r" t="t"/>
                <a:pathLst>
                  <a:path extrusionOk="0" h="14035" w="3997">
                    <a:moveTo>
                      <a:pt x="3291" y="706"/>
                    </a:moveTo>
                    <a:lnTo>
                      <a:pt x="3291" y="12122"/>
                    </a:lnTo>
                    <a:cubicBezTo>
                      <a:pt x="3291" y="12781"/>
                      <a:pt x="2754" y="13330"/>
                      <a:pt x="2082" y="13330"/>
                    </a:cubicBezTo>
                    <a:lnTo>
                      <a:pt x="1915" y="13330"/>
                    </a:lnTo>
                    <a:cubicBezTo>
                      <a:pt x="1254" y="13330"/>
                      <a:pt x="706" y="12781"/>
                      <a:pt x="706" y="12122"/>
                    </a:cubicBezTo>
                    <a:lnTo>
                      <a:pt x="706" y="706"/>
                    </a:lnTo>
                    <a:close/>
                    <a:moveTo>
                      <a:pt x="359" y="0"/>
                    </a:moveTo>
                    <a:cubicBezTo>
                      <a:pt x="157" y="0"/>
                      <a:pt x="1" y="157"/>
                      <a:pt x="1" y="348"/>
                    </a:cubicBezTo>
                    <a:lnTo>
                      <a:pt x="1" y="12122"/>
                    </a:lnTo>
                    <a:cubicBezTo>
                      <a:pt x="1" y="13174"/>
                      <a:pt x="863" y="14035"/>
                      <a:pt x="1915" y="14035"/>
                    </a:cubicBezTo>
                    <a:lnTo>
                      <a:pt x="2082" y="14035"/>
                    </a:lnTo>
                    <a:cubicBezTo>
                      <a:pt x="3134" y="14035"/>
                      <a:pt x="3997" y="13174"/>
                      <a:pt x="3997" y="12122"/>
                    </a:cubicBezTo>
                    <a:lnTo>
                      <a:pt x="3997" y="348"/>
                    </a:lnTo>
                    <a:cubicBezTo>
                      <a:pt x="3997" y="157"/>
                      <a:pt x="3840" y="0"/>
                      <a:pt x="36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6581805" y="3693764"/>
                <a:ext cx="267658" cy="117849"/>
              </a:xfrm>
              <a:custGeom>
                <a:rect b="b" l="l" r="r" t="t"/>
                <a:pathLst>
                  <a:path extrusionOk="0" h="2430" w="5519">
                    <a:moveTo>
                      <a:pt x="4343" y="706"/>
                    </a:moveTo>
                    <a:cubicBezTo>
                      <a:pt x="4601" y="706"/>
                      <a:pt x="4813" y="908"/>
                      <a:pt x="4813" y="1165"/>
                    </a:cubicBezTo>
                    <a:lnTo>
                      <a:pt x="4813" y="1254"/>
                    </a:lnTo>
                    <a:cubicBezTo>
                      <a:pt x="4813" y="1512"/>
                      <a:pt x="4601" y="1724"/>
                      <a:pt x="4343" y="1724"/>
                    </a:cubicBezTo>
                    <a:lnTo>
                      <a:pt x="1176" y="1724"/>
                    </a:lnTo>
                    <a:cubicBezTo>
                      <a:pt x="918" y="1724"/>
                      <a:pt x="706" y="1512"/>
                      <a:pt x="706" y="1254"/>
                    </a:cubicBezTo>
                    <a:lnTo>
                      <a:pt x="706" y="1165"/>
                    </a:lnTo>
                    <a:cubicBezTo>
                      <a:pt x="706" y="908"/>
                      <a:pt x="918" y="706"/>
                      <a:pt x="1176" y="706"/>
                    </a:cubicBezTo>
                    <a:close/>
                    <a:moveTo>
                      <a:pt x="1176" y="1"/>
                    </a:moveTo>
                    <a:cubicBezTo>
                      <a:pt x="527" y="1"/>
                      <a:pt x="1" y="527"/>
                      <a:pt x="1" y="1165"/>
                    </a:cubicBezTo>
                    <a:lnTo>
                      <a:pt x="1" y="1254"/>
                    </a:lnTo>
                    <a:cubicBezTo>
                      <a:pt x="1" y="1904"/>
                      <a:pt x="527" y="2430"/>
                      <a:pt x="1176" y="2430"/>
                    </a:cubicBezTo>
                    <a:lnTo>
                      <a:pt x="4343" y="2430"/>
                    </a:lnTo>
                    <a:cubicBezTo>
                      <a:pt x="4992" y="2430"/>
                      <a:pt x="5519" y="1904"/>
                      <a:pt x="5519" y="1254"/>
                    </a:cubicBezTo>
                    <a:lnTo>
                      <a:pt x="5519" y="1165"/>
                    </a:lnTo>
                    <a:cubicBezTo>
                      <a:pt x="5519" y="527"/>
                      <a:pt x="4992" y="1"/>
                      <a:pt x="4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a:off x="6674095" y="3907635"/>
                <a:ext cx="83076" cy="486915"/>
              </a:xfrm>
              <a:custGeom>
                <a:rect b="b" l="l" r="r" t="t"/>
                <a:pathLst>
                  <a:path extrusionOk="0" h="10040" w="1713">
                    <a:moveTo>
                      <a:pt x="1007" y="694"/>
                    </a:moveTo>
                    <a:lnTo>
                      <a:pt x="1007" y="9212"/>
                    </a:lnTo>
                    <a:cubicBezTo>
                      <a:pt x="1007" y="9279"/>
                      <a:pt x="952" y="9334"/>
                      <a:pt x="885" y="9334"/>
                    </a:cubicBezTo>
                    <a:lnTo>
                      <a:pt x="828" y="9334"/>
                    </a:lnTo>
                    <a:cubicBezTo>
                      <a:pt x="761" y="9334"/>
                      <a:pt x="706" y="9279"/>
                      <a:pt x="706" y="9212"/>
                    </a:cubicBezTo>
                    <a:lnTo>
                      <a:pt x="706" y="694"/>
                    </a:lnTo>
                    <a:close/>
                    <a:moveTo>
                      <a:pt x="358" y="0"/>
                    </a:moveTo>
                    <a:cubicBezTo>
                      <a:pt x="157" y="0"/>
                      <a:pt x="0" y="157"/>
                      <a:pt x="0" y="348"/>
                    </a:cubicBezTo>
                    <a:lnTo>
                      <a:pt x="0" y="9212"/>
                    </a:lnTo>
                    <a:cubicBezTo>
                      <a:pt x="0" y="9670"/>
                      <a:pt x="370" y="10040"/>
                      <a:pt x="828" y="10040"/>
                    </a:cubicBezTo>
                    <a:lnTo>
                      <a:pt x="885" y="10040"/>
                    </a:lnTo>
                    <a:cubicBezTo>
                      <a:pt x="1343" y="10040"/>
                      <a:pt x="1713" y="9670"/>
                      <a:pt x="1713" y="9212"/>
                    </a:cubicBezTo>
                    <a:lnTo>
                      <a:pt x="1713" y="348"/>
                    </a:lnTo>
                    <a:cubicBezTo>
                      <a:pt x="1713" y="157"/>
                      <a:pt x="1556" y="0"/>
                      <a:pt x="1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 name="Google Shape;217;p35"/>
          <p:cNvGrpSpPr/>
          <p:nvPr/>
        </p:nvGrpSpPr>
        <p:grpSpPr>
          <a:xfrm>
            <a:off x="6393227" y="2642853"/>
            <a:ext cx="1571293" cy="1814991"/>
            <a:chOff x="6393227" y="2642853"/>
            <a:chExt cx="1571293" cy="1814991"/>
          </a:xfrm>
        </p:grpSpPr>
        <p:sp>
          <p:nvSpPr>
            <p:cNvPr id="218" name="Google Shape;218;p35"/>
            <p:cNvSpPr/>
            <p:nvPr/>
          </p:nvSpPr>
          <p:spPr>
            <a:xfrm>
              <a:off x="6393227" y="4271202"/>
              <a:ext cx="1571293" cy="186641"/>
            </a:xfrm>
            <a:custGeom>
              <a:rect b="b" l="l" r="r" t="t"/>
              <a:pathLst>
                <a:path extrusionOk="0" h="3257" w="27420">
                  <a:moveTo>
                    <a:pt x="26715" y="705"/>
                  </a:moveTo>
                  <a:lnTo>
                    <a:pt x="26715" y="2552"/>
                  </a:lnTo>
                  <a:lnTo>
                    <a:pt x="706" y="2552"/>
                  </a:lnTo>
                  <a:lnTo>
                    <a:pt x="706" y="705"/>
                  </a:lnTo>
                  <a:close/>
                  <a:moveTo>
                    <a:pt x="358" y="1"/>
                  </a:moveTo>
                  <a:cubicBezTo>
                    <a:pt x="157" y="1"/>
                    <a:pt x="0" y="157"/>
                    <a:pt x="0" y="347"/>
                  </a:cubicBezTo>
                  <a:lnTo>
                    <a:pt x="0" y="2899"/>
                  </a:lnTo>
                  <a:cubicBezTo>
                    <a:pt x="0" y="3090"/>
                    <a:pt x="157" y="3257"/>
                    <a:pt x="358" y="3257"/>
                  </a:cubicBezTo>
                  <a:lnTo>
                    <a:pt x="27074" y="3257"/>
                  </a:lnTo>
                  <a:cubicBezTo>
                    <a:pt x="27263" y="3257"/>
                    <a:pt x="27420" y="3090"/>
                    <a:pt x="27420" y="2899"/>
                  </a:cubicBezTo>
                  <a:lnTo>
                    <a:pt x="27420" y="347"/>
                  </a:lnTo>
                  <a:cubicBezTo>
                    <a:pt x="27420" y="157"/>
                    <a:pt x="27263" y="1"/>
                    <a:pt x="27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7303275" y="3812656"/>
              <a:ext cx="538148" cy="499009"/>
            </a:xfrm>
            <a:custGeom>
              <a:rect b="b" l="l" r="r" t="t"/>
              <a:pathLst>
                <a:path extrusionOk="0" h="8708" w="9391">
                  <a:moveTo>
                    <a:pt x="8686" y="706"/>
                  </a:moveTo>
                  <a:lnTo>
                    <a:pt x="8686" y="8003"/>
                  </a:lnTo>
                  <a:lnTo>
                    <a:pt x="695" y="8003"/>
                  </a:lnTo>
                  <a:lnTo>
                    <a:pt x="695" y="706"/>
                  </a:lnTo>
                  <a:close/>
                  <a:moveTo>
                    <a:pt x="347" y="0"/>
                  </a:moveTo>
                  <a:cubicBezTo>
                    <a:pt x="157" y="0"/>
                    <a:pt x="1" y="157"/>
                    <a:pt x="1" y="358"/>
                  </a:cubicBezTo>
                  <a:lnTo>
                    <a:pt x="1" y="8349"/>
                  </a:lnTo>
                  <a:cubicBezTo>
                    <a:pt x="1" y="8551"/>
                    <a:pt x="157" y="8707"/>
                    <a:pt x="347" y="8707"/>
                  </a:cubicBezTo>
                  <a:lnTo>
                    <a:pt x="9032" y="8707"/>
                  </a:lnTo>
                  <a:cubicBezTo>
                    <a:pt x="9223" y="8707"/>
                    <a:pt x="9390" y="8551"/>
                    <a:pt x="9390" y="8349"/>
                  </a:cubicBezTo>
                  <a:lnTo>
                    <a:pt x="9390" y="358"/>
                  </a:lnTo>
                  <a:cubicBezTo>
                    <a:pt x="9390" y="157"/>
                    <a:pt x="9223" y="0"/>
                    <a:pt x="90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6520213" y="3993507"/>
              <a:ext cx="822895" cy="137302"/>
            </a:xfrm>
            <a:custGeom>
              <a:rect b="b" l="l" r="r" t="t"/>
              <a:pathLst>
                <a:path extrusionOk="0" h="2396" w="14360">
                  <a:moveTo>
                    <a:pt x="13666" y="706"/>
                  </a:moveTo>
                  <a:lnTo>
                    <a:pt x="13666" y="1691"/>
                  </a:lnTo>
                  <a:lnTo>
                    <a:pt x="706" y="1691"/>
                  </a:lnTo>
                  <a:lnTo>
                    <a:pt x="706" y="706"/>
                  </a:lnTo>
                  <a:close/>
                  <a:moveTo>
                    <a:pt x="348" y="0"/>
                  </a:moveTo>
                  <a:cubicBezTo>
                    <a:pt x="157" y="0"/>
                    <a:pt x="0" y="157"/>
                    <a:pt x="0" y="347"/>
                  </a:cubicBezTo>
                  <a:lnTo>
                    <a:pt x="0" y="2037"/>
                  </a:lnTo>
                  <a:cubicBezTo>
                    <a:pt x="0" y="2238"/>
                    <a:pt x="157" y="2395"/>
                    <a:pt x="348" y="2395"/>
                  </a:cubicBezTo>
                  <a:lnTo>
                    <a:pt x="14012" y="2395"/>
                  </a:lnTo>
                  <a:cubicBezTo>
                    <a:pt x="14203" y="2395"/>
                    <a:pt x="14360" y="2238"/>
                    <a:pt x="14360" y="2037"/>
                  </a:cubicBezTo>
                  <a:lnTo>
                    <a:pt x="14360" y="347"/>
                  </a:lnTo>
                  <a:cubicBezTo>
                    <a:pt x="14360" y="157"/>
                    <a:pt x="14203" y="0"/>
                    <a:pt x="14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7060878" y="3123404"/>
              <a:ext cx="781807" cy="729717"/>
            </a:xfrm>
            <a:custGeom>
              <a:rect b="b" l="l" r="r" t="t"/>
              <a:pathLst>
                <a:path extrusionOk="0" h="12734" w="13643">
                  <a:moveTo>
                    <a:pt x="705" y="982"/>
                  </a:moveTo>
                  <a:lnTo>
                    <a:pt x="6569" y="4552"/>
                  </a:lnTo>
                  <a:lnTo>
                    <a:pt x="12535" y="12028"/>
                  </a:lnTo>
                  <a:lnTo>
                    <a:pt x="4768" y="12028"/>
                  </a:lnTo>
                  <a:lnTo>
                    <a:pt x="705" y="5929"/>
                  </a:lnTo>
                  <a:lnTo>
                    <a:pt x="705" y="982"/>
                  </a:lnTo>
                  <a:close/>
                  <a:moveTo>
                    <a:pt x="350" y="1"/>
                  </a:moveTo>
                  <a:cubicBezTo>
                    <a:pt x="291" y="1"/>
                    <a:pt x="233" y="15"/>
                    <a:pt x="179" y="42"/>
                  </a:cubicBezTo>
                  <a:cubicBezTo>
                    <a:pt x="67" y="109"/>
                    <a:pt x="0" y="221"/>
                    <a:pt x="0" y="355"/>
                  </a:cubicBezTo>
                  <a:lnTo>
                    <a:pt x="0" y="6029"/>
                  </a:lnTo>
                  <a:cubicBezTo>
                    <a:pt x="0" y="6096"/>
                    <a:pt x="23" y="6175"/>
                    <a:pt x="56" y="6231"/>
                  </a:cubicBezTo>
                  <a:lnTo>
                    <a:pt x="4286" y="12577"/>
                  </a:lnTo>
                  <a:cubicBezTo>
                    <a:pt x="4353" y="12677"/>
                    <a:pt x="4455" y="12734"/>
                    <a:pt x="4577" y="12734"/>
                  </a:cubicBezTo>
                  <a:lnTo>
                    <a:pt x="13262" y="12734"/>
                  </a:lnTo>
                  <a:cubicBezTo>
                    <a:pt x="13396" y="12734"/>
                    <a:pt x="13520" y="12655"/>
                    <a:pt x="13575" y="12532"/>
                  </a:cubicBezTo>
                  <a:cubicBezTo>
                    <a:pt x="13643" y="12409"/>
                    <a:pt x="13620" y="12263"/>
                    <a:pt x="13542" y="12162"/>
                  </a:cubicBezTo>
                  <a:lnTo>
                    <a:pt x="7084" y="4071"/>
                  </a:lnTo>
                  <a:cubicBezTo>
                    <a:pt x="7062" y="4037"/>
                    <a:pt x="7029" y="4004"/>
                    <a:pt x="6995" y="3982"/>
                  </a:cubicBezTo>
                  <a:lnTo>
                    <a:pt x="537" y="53"/>
                  </a:lnTo>
                  <a:cubicBezTo>
                    <a:pt x="479" y="18"/>
                    <a:pt x="415" y="1"/>
                    <a:pt x="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a:off x="6642042" y="2983410"/>
              <a:ext cx="449670" cy="506057"/>
            </a:xfrm>
            <a:custGeom>
              <a:rect b="b" l="l" r="r" t="t"/>
              <a:pathLst>
                <a:path extrusionOk="0" h="8831" w="7847">
                  <a:moveTo>
                    <a:pt x="7141" y="705"/>
                  </a:moveTo>
                  <a:lnTo>
                    <a:pt x="7141" y="8126"/>
                  </a:lnTo>
                  <a:lnTo>
                    <a:pt x="706" y="8126"/>
                  </a:lnTo>
                  <a:lnTo>
                    <a:pt x="706" y="705"/>
                  </a:lnTo>
                  <a:close/>
                  <a:moveTo>
                    <a:pt x="348" y="0"/>
                  </a:moveTo>
                  <a:cubicBezTo>
                    <a:pt x="157" y="0"/>
                    <a:pt x="1" y="157"/>
                    <a:pt x="1" y="347"/>
                  </a:cubicBezTo>
                  <a:lnTo>
                    <a:pt x="1" y="8472"/>
                  </a:lnTo>
                  <a:cubicBezTo>
                    <a:pt x="1" y="8674"/>
                    <a:pt x="157" y="8830"/>
                    <a:pt x="348" y="8830"/>
                  </a:cubicBezTo>
                  <a:lnTo>
                    <a:pt x="7499" y="8830"/>
                  </a:lnTo>
                  <a:cubicBezTo>
                    <a:pt x="7690" y="8830"/>
                    <a:pt x="7846" y="8674"/>
                    <a:pt x="7846" y="8472"/>
                  </a:cubicBezTo>
                  <a:lnTo>
                    <a:pt x="7846" y="347"/>
                  </a:lnTo>
                  <a:cubicBezTo>
                    <a:pt x="7846" y="157"/>
                    <a:pt x="7690" y="0"/>
                    <a:pt x="74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6692068" y="3449005"/>
              <a:ext cx="349616" cy="163605"/>
            </a:xfrm>
            <a:custGeom>
              <a:rect b="b" l="l" r="r" t="t"/>
              <a:pathLst>
                <a:path extrusionOk="0" h="2855" w="6101">
                  <a:moveTo>
                    <a:pt x="5395" y="705"/>
                  </a:moveTo>
                  <a:lnTo>
                    <a:pt x="5395" y="2150"/>
                  </a:lnTo>
                  <a:lnTo>
                    <a:pt x="706" y="2150"/>
                  </a:lnTo>
                  <a:lnTo>
                    <a:pt x="706" y="705"/>
                  </a:lnTo>
                  <a:close/>
                  <a:moveTo>
                    <a:pt x="348" y="1"/>
                  </a:moveTo>
                  <a:cubicBezTo>
                    <a:pt x="157" y="1"/>
                    <a:pt x="1" y="157"/>
                    <a:pt x="1" y="347"/>
                  </a:cubicBezTo>
                  <a:lnTo>
                    <a:pt x="1" y="2508"/>
                  </a:lnTo>
                  <a:cubicBezTo>
                    <a:pt x="1" y="2697"/>
                    <a:pt x="157" y="2854"/>
                    <a:pt x="348" y="2854"/>
                  </a:cubicBezTo>
                  <a:lnTo>
                    <a:pt x="5753" y="2854"/>
                  </a:lnTo>
                  <a:cubicBezTo>
                    <a:pt x="5944" y="2854"/>
                    <a:pt x="6100" y="2697"/>
                    <a:pt x="6100" y="2508"/>
                  </a:cubicBezTo>
                  <a:lnTo>
                    <a:pt x="6100" y="347"/>
                  </a:lnTo>
                  <a:cubicBezTo>
                    <a:pt x="6100" y="157"/>
                    <a:pt x="5944" y="1"/>
                    <a:pt x="57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6743356" y="3572151"/>
              <a:ext cx="247040" cy="118048"/>
            </a:xfrm>
            <a:custGeom>
              <a:rect b="b" l="l" r="r" t="t"/>
              <a:pathLst>
                <a:path extrusionOk="0" h="2060" w="4311">
                  <a:moveTo>
                    <a:pt x="3605" y="705"/>
                  </a:moveTo>
                  <a:lnTo>
                    <a:pt x="3605" y="1354"/>
                  </a:lnTo>
                  <a:lnTo>
                    <a:pt x="706" y="1354"/>
                  </a:lnTo>
                  <a:lnTo>
                    <a:pt x="706" y="705"/>
                  </a:lnTo>
                  <a:close/>
                  <a:moveTo>
                    <a:pt x="359" y="1"/>
                  </a:moveTo>
                  <a:cubicBezTo>
                    <a:pt x="158" y="1"/>
                    <a:pt x="1" y="157"/>
                    <a:pt x="1" y="359"/>
                  </a:cubicBezTo>
                  <a:lnTo>
                    <a:pt x="1" y="1702"/>
                  </a:lnTo>
                  <a:cubicBezTo>
                    <a:pt x="1" y="1891"/>
                    <a:pt x="158" y="2060"/>
                    <a:pt x="359" y="2060"/>
                  </a:cubicBezTo>
                  <a:lnTo>
                    <a:pt x="3963" y="2060"/>
                  </a:lnTo>
                  <a:cubicBezTo>
                    <a:pt x="4153" y="2060"/>
                    <a:pt x="4310" y="1891"/>
                    <a:pt x="4310" y="1702"/>
                  </a:cubicBezTo>
                  <a:lnTo>
                    <a:pt x="4310" y="359"/>
                  </a:lnTo>
                  <a:cubicBezTo>
                    <a:pt x="4310" y="157"/>
                    <a:pt x="4153" y="1"/>
                    <a:pt x="3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6722210" y="2642853"/>
              <a:ext cx="498379" cy="381019"/>
            </a:xfrm>
            <a:custGeom>
              <a:rect b="b" l="l" r="r" t="t"/>
              <a:pathLst>
                <a:path extrusionOk="0" h="6649" w="8697">
                  <a:moveTo>
                    <a:pt x="7813" y="706"/>
                  </a:moveTo>
                  <a:lnTo>
                    <a:pt x="5854" y="5943"/>
                  </a:lnTo>
                  <a:lnTo>
                    <a:pt x="1120" y="5943"/>
                  </a:lnTo>
                  <a:lnTo>
                    <a:pt x="5395" y="706"/>
                  </a:lnTo>
                  <a:close/>
                  <a:moveTo>
                    <a:pt x="5227" y="0"/>
                  </a:moveTo>
                  <a:cubicBezTo>
                    <a:pt x="5115" y="0"/>
                    <a:pt x="5015" y="57"/>
                    <a:pt x="4948" y="134"/>
                  </a:cubicBezTo>
                  <a:lnTo>
                    <a:pt x="101" y="6066"/>
                  </a:lnTo>
                  <a:cubicBezTo>
                    <a:pt x="23" y="6178"/>
                    <a:pt x="1" y="6324"/>
                    <a:pt x="56" y="6447"/>
                  </a:cubicBezTo>
                  <a:cubicBezTo>
                    <a:pt x="113" y="6570"/>
                    <a:pt x="236" y="6648"/>
                    <a:pt x="381" y="6648"/>
                  </a:cubicBezTo>
                  <a:lnTo>
                    <a:pt x="6100" y="6648"/>
                  </a:lnTo>
                  <a:cubicBezTo>
                    <a:pt x="6246" y="6648"/>
                    <a:pt x="6380" y="6559"/>
                    <a:pt x="6425" y="6414"/>
                  </a:cubicBezTo>
                  <a:lnTo>
                    <a:pt x="8652" y="482"/>
                  </a:lnTo>
                  <a:cubicBezTo>
                    <a:pt x="8697" y="370"/>
                    <a:pt x="8674" y="246"/>
                    <a:pt x="8619" y="157"/>
                  </a:cubicBezTo>
                  <a:cubicBezTo>
                    <a:pt x="8552" y="67"/>
                    <a:pt x="8440" y="0"/>
                    <a:pt x="83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7378974" y="3670943"/>
              <a:ext cx="323886" cy="323886"/>
            </a:xfrm>
            <a:custGeom>
              <a:rect b="b" l="l" r="r" t="t"/>
              <a:pathLst>
                <a:path extrusionOk="0" h="5652" w="5652">
                  <a:moveTo>
                    <a:pt x="2831" y="705"/>
                  </a:moveTo>
                  <a:cubicBezTo>
                    <a:pt x="3995" y="705"/>
                    <a:pt x="4958" y="1656"/>
                    <a:pt x="4958" y="2831"/>
                  </a:cubicBezTo>
                  <a:cubicBezTo>
                    <a:pt x="4958" y="3995"/>
                    <a:pt x="3995" y="4947"/>
                    <a:pt x="2831" y="4947"/>
                  </a:cubicBezTo>
                  <a:cubicBezTo>
                    <a:pt x="1657" y="4947"/>
                    <a:pt x="705" y="3995"/>
                    <a:pt x="705" y="2831"/>
                  </a:cubicBezTo>
                  <a:cubicBezTo>
                    <a:pt x="705" y="1656"/>
                    <a:pt x="1657" y="705"/>
                    <a:pt x="2831" y="705"/>
                  </a:cubicBezTo>
                  <a:close/>
                  <a:moveTo>
                    <a:pt x="2831" y="0"/>
                  </a:moveTo>
                  <a:cubicBezTo>
                    <a:pt x="1265" y="0"/>
                    <a:pt x="0" y="1264"/>
                    <a:pt x="0" y="2831"/>
                  </a:cubicBezTo>
                  <a:cubicBezTo>
                    <a:pt x="0" y="4387"/>
                    <a:pt x="1265" y="5651"/>
                    <a:pt x="2831" y="5651"/>
                  </a:cubicBezTo>
                  <a:cubicBezTo>
                    <a:pt x="4388" y="5651"/>
                    <a:pt x="5652" y="4387"/>
                    <a:pt x="5652" y="2831"/>
                  </a:cubicBezTo>
                  <a:cubicBezTo>
                    <a:pt x="5652" y="1264"/>
                    <a:pt x="4388" y="0"/>
                    <a:pt x="28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5"/>
          <p:cNvGrpSpPr/>
          <p:nvPr/>
        </p:nvGrpSpPr>
        <p:grpSpPr>
          <a:xfrm>
            <a:off x="5405381" y="3387461"/>
            <a:ext cx="860085" cy="860716"/>
            <a:chOff x="6084020" y="3552153"/>
            <a:chExt cx="727899" cy="728432"/>
          </a:xfrm>
        </p:grpSpPr>
        <p:sp>
          <p:nvSpPr>
            <p:cNvPr id="228" name="Google Shape;228;p35"/>
            <p:cNvSpPr/>
            <p:nvPr/>
          </p:nvSpPr>
          <p:spPr>
            <a:xfrm>
              <a:off x="6500301" y="3967335"/>
              <a:ext cx="117315" cy="116782"/>
            </a:xfrm>
            <a:custGeom>
              <a:rect b="b" l="l" r="r" t="t"/>
              <a:pathLst>
                <a:path extrusionOk="0" h="2408" w="2419">
                  <a:moveTo>
                    <a:pt x="1209" y="694"/>
                  </a:moveTo>
                  <a:cubicBezTo>
                    <a:pt x="1490" y="694"/>
                    <a:pt x="1713" y="930"/>
                    <a:pt x="1713" y="1209"/>
                  </a:cubicBezTo>
                  <a:cubicBezTo>
                    <a:pt x="1713" y="1478"/>
                    <a:pt x="1490" y="1713"/>
                    <a:pt x="1209" y="1713"/>
                  </a:cubicBezTo>
                  <a:cubicBezTo>
                    <a:pt x="930" y="1713"/>
                    <a:pt x="706" y="1478"/>
                    <a:pt x="706" y="1209"/>
                  </a:cubicBezTo>
                  <a:cubicBezTo>
                    <a:pt x="706" y="930"/>
                    <a:pt x="930" y="694"/>
                    <a:pt x="1209" y="694"/>
                  </a:cubicBezTo>
                  <a:close/>
                  <a:moveTo>
                    <a:pt x="1209" y="1"/>
                  </a:moveTo>
                  <a:cubicBezTo>
                    <a:pt x="538" y="1"/>
                    <a:pt x="1" y="538"/>
                    <a:pt x="1" y="1209"/>
                  </a:cubicBezTo>
                  <a:cubicBezTo>
                    <a:pt x="1" y="1870"/>
                    <a:pt x="538" y="2407"/>
                    <a:pt x="1209" y="2407"/>
                  </a:cubicBezTo>
                  <a:cubicBezTo>
                    <a:pt x="1870" y="2407"/>
                    <a:pt x="2418" y="1870"/>
                    <a:pt x="2418" y="1209"/>
                  </a:cubicBezTo>
                  <a:cubicBezTo>
                    <a:pt x="2418" y="538"/>
                    <a:pt x="1870" y="1"/>
                    <a:pt x="1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5"/>
            <p:cNvGrpSpPr/>
            <p:nvPr/>
          </p:nvGrpSpPr>
          <p:grpSpPr>
            <a:xfrm>
              <a:off x="6084020" y="3552153"/>
              <a:ext cx="727899" cy="728432"/>
              <a:chOff x="6526470" y="3552153"/>
              <a:chExt cx="727899" cy="728432"/>
            </a:xfrm>
          </p:grpSpPr>
          <p:sp>
            <p:nvSpPr>
              <p:cNvPr id="230" name="Google Shape;230;p35"/>
              <p:cNvSpPr/>
              <p:nvPr/>
            </p:nvSpPr>
            <p:spPr>
              <a:xfrm>
                <a:off x="6526470" y="3552153"/>
                <a:ext cx="727899" cy="728432"/>
              </a:xfrm>
              <a:custGeom>
                <a:rect b="b" l="l" r="r" t="t"/>
                <a:pathLst>
                  <a:path extrusionOk="0" h="15020" w="15009">
                    <a:moveTo>
                      <a:pt x="7510" y="705"/>
                    </a:moveTo>
                    <a:cubicBezTo>
                      <a:pt x="11259" y="705"/>
                      <a:pt x="14303" y="3761"/>
                      <a:pt x="14303" y="7510"/>
                    </a:cubicBezTo>
                    <a:cubicBezTo>
                      <a:pt x="14303" y="11259"/>
                      <a:pt x="11259" y="14314"/>
                      <a:pt x="7510" y="14314"/>
                    </a:cubicBezTo>
                    <a:cubicBezTo>
                      <a:pt x="3750" y="14314"/>
                      <a:pt x="706" y="11259"/>
                      <a:pt x="706" y="7510"/>
                    </a:cubicBezTo>
                    <a:cubicBezTo>
                      <a:pt x="706" y="3761"/>
                      <a:pt x="3750" y="705"/>
                      <a:pt x="7510" y="705"/>
                    </a:cubicBezTo>
                    <a:close/>
                    <a:moveTo>
                      <a:pt x="7510" y="0"/>
                    </a:moveTo>
                    <a:cubicBezTo>
                      <a:pt x="3369" y="0"/>
                      <a:pt x="0" y="3369"/>
                      <a:pt x="0" y="7510"/>
                    </a:cubicBezTo>
                    <a:cubicBezTo>
                      <a:pt x="0" y="11651"/>
                      <a:pt x="3369" y="15020"/>
                      <a:pt x="7510" y="15020"/>
                    </a:cubicBezTo>
                    <a:cubicBezTo>
                      <a:pt x="11640" y="15020"/>
                      <a:pt x="15009" y="11651"/>
                      <a:pt x="15009" y="7510"/>
                    </a:cubicBezTo>
                    <a:cubicBezTo>
                      <a:pt x="15009" y="3369"/>
                      <a:pt x="11640" y="0"/>
                      <a:pt x="75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6595918" y="3622134"/>
                <a:ext cx="589002" cy="588420"/>
              </a:xfrm>
              <a:custGeom>
                <a:rect b="b" l="l" r="r" t="t"/>
                <a:pathLst>
                  <a:path extrusionOk="0" h="12133" w="12145">
                    <a:moveTo>
                      <a:pt x="6078" y="694"/>
                    </a:moveTo>
                    <a:cubicBezTo>
                      <a:pt x="9033" y="694"/>
                      <a:pt x="11439" y="3112"/>
                      <a:pt x="11439" y="6067"/>
                    </a:cubicBezTo>
                    <a:cubicBezTo>
                      <a:pt x="11439" y="9021"/>
                      <a:pt x="9033" y="11439"/>
                      <a:pt x="6078" y="11439"/>
                    </a:cubicBezTo>
                    <a:cubicBezTo>
                      <a:pt x="3112" y="11439"/>
                      <a:pt x="706" y="9021"/>
                      <a:pt x="706" y="6067"/>
                    </a:cubicBezTo>
                    <a:cubicBezTo>
                      <a:pt x="706" y="3112"/>
                      <a:pt x="3112" y="694"/>
                      <a:pt x="6078" y="694"/>
                    </a:cubicBezTo>
                    <a:close/>
                    <a:moveTo>
                      <a:pt x="6078" y="1"/>
                    </a:moveTo>
                    <a:cubicBezTo>
                      <a:pt x="2731" y="1"/>
                      <a:pt x="1" y="2721"/>
                      <a:pt x="1" y="6067"/>
                    </a:cubicBezTo>
                    <a:cubicBezTo>
                      <a:pt x="1" y="9413"/>
                      <a:pt x="2731" y="12132"/>
                      <a:pt x="6078" y="12132"/>
                    </a:cubicBezTo>
                    <a:cubicBezTo>
                      <a:pt x="9424" y="12132"/>
                      <a:pt x="12144" y="9413"/>
                      <a:pt x="12144" y="6067"/>
                    </a:cubicBezTo>
                    <a:cubicBezTo>
                      <a:pt x="12144" y="2721"/>
                      <a:pt x="9424" y="1"/>
                      <a:pt x="6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6715318" y="3798760"/>
                <a:ext cx="300248" cy="190353"/>
              </a:xfrm>
              <a:custGeom>
                <a:rect b="b" l="l" r="r" t="t"/>
                <a:pathLst>
                  <a:path extrusionOk="0" h="3925" w="6191">
                    <a:moveTo>
                      <a:pt x="4501" y="1"/>
                    </a:moveTo>
                    <a:cubicBezTo>
                      <a:pt x="4371" y="1"/>
                      <a:pt x="4248" y="75"/>
                      <a:pt x="4187" y="198"/>
                    </a:cubicBezTo>
                    <a:lnTo>
                      <a:pt x="3728" y="1160"/>
                    </a:lnTo>
                    <a:lnTo>
                      <a:pt x="2698" y="880"/>
                    </a:lnTo>
                    <a:cubicBezTo>
                      <a:pt x="2669" y="872"/>
                      <a:pt x="2639" y="869"/>
                      <a:pt x="2610" y="869"/>
                    </a:cubicBezTo>
                    <a:cubicBezTo>
                      <a:pt x="2471" y="869"/>
                      <a:pt x="2339" y="952"/>
                      <a:pt x="2284" y="1082"/>
                    </a:cubicBezTo>
                    <a:lnTo>
                      <a:pt x="1870" y="2078"/>
                    </a:lnTo>
                    <a:lnTo>
                      <a:pt x="807" y="1921"/>
                    </a:lnTo>
                    <a:cubicBezTo>
                      <a:pt x="791" y="1919"/>
                      <a:pt x="776" y="1919"/>
                      <a:pt x="761" y="1919"/>
                    </a:cubicBezTo>
                    <a:cubicBezTo>
                      <a:pt x="600" y="1919"/>
                      <a:pt x="456" y="2025"/>
                      <a:pt x="415" y="2178"/>
                    </a:cubicBezTo>
                    <a:lnTo>
                      <a:pt x="46" y="3477"/>
                    </a:lnTo>
                    <a:cubicBezTo>
                      <a:pt x="1" y="3667"/>
                      <a:pt x="102" y="3857"/>
                      <a:pt x="292" y="3913"/>
                    </a:cubicBezTo>
                    <a:cubicBezTo>
                      <a:pt x="326" y="3924"/>
                      <a:pt x="359" y="3924"/>
                      <a:pt x="393" y="3924"/>
                    </a:cubicBezTo>
                    <a:cubicBezTo>
                      <a:pt x="538" y="3924"/>
                      <a:pt x="684" y="3824"/>
                      <a:pt x="729" y="3667"/>
                    </a:cubicBezTo>
                    <a:lnTo>
                      <a:pt x="1008" y="2671"/>
                    </a:lnTo>
                    <a:lnTo>
                      <a:pt x="2038" y="2817"/>
                    </a:lnTo>
                    <a:cubicBezTo>
                      <a:pt x="2055" y="2819"/>
                      <a:pt x="2072" y="2820"/>
                      <a:pt x="2089" y="2820"/>
                    </a:cubicBezTo>
                    <a:cubicBezTo>
                      <a:pt x="2237" y="2820"/>
                      <a:pt x="2368" y="2735"/>
                      <a:pt x="2418" y="2604"/>
                    </a:cubicBezTo>
                    <a:lnTo>
                      <a:pt x="2821" y="1641"/>
                    </a:lnTo>
                    <a:lnTo>
                      <a:pt x="3828" y="1910"/>
                    </a:lnTo>
                    <a:cubicBezTo>
                      <a:pt x="3860" y="1918"/>
                      <a:pt x="3892" y="1922"/>
                      <a:pt x="3923" y="1922"/>
                    </a:cubicBezTo>
                    <a:cubicBezTo>
                      <a:pt x="4056" y="1922"/>
                      <a:pt x="4177" y="1847"/>
                      <a:pt x="4231" y="1720"/>
                    </a:cubicBezTo>
                    <a:lnTo>
                      <a:pt x="4691" y="780"/>
                    </a:lnTo>
                    <a:lnTo>
                      <a:pt x="5686" y="1116"/>
                    </a:lnTo>
                    <a:cubicBezTo>
                      <a:pt x="5720" y="1126"/>
                      <a:pt x="5754" y="1131"/>
                      <a:pt x="5788" y="1131"/>
                    </a:cubicBezTo>
                    <a:cubicBezTo>
                      <a:pt x="5935" y="1131"/>
                      <a:pt x="6077" y="1037"/>
                      <a:pt x="6123" y="892"/>
                    </a:cubicBezTo>
                    <a:cubicBezTo>
                      <a:pt x="6190" y="701"/>
                      <a:pt x="6089" y="500"/>
                      <a:pt x="5899" y="444"/>
                    </a:cubicBezTo>
                    <a:lnTo>
                      <a:pt x="4612" y="19"/>
                    </a:lnTo>
                    <a:cubicBezTo>
                      <a:pt x="4575" y="6"/>
                      <a:pt x="4538" y="1"/>
                      <a:pt x="4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6806541" y="3711174"/>
                <a:ext cx="89623" cy="89623"/>
              </a:xfrm>
              <a:custGeom>
                <a:rect b="b" l="l" r="r" t="t"/>
                <a:pathLst>
                  <a:path extrusionOk="0" h="1848" w="1848">
                    <a:moveTo>
                      <a:pt x="918" y="706"/>
                    </a:moveTo>
                    <a:cubicBezTo>
                      <a:pt x="1041" y="706"/>
                      <a:pt x="1142" y="795"/>
                      <a:pt x="1142" y="918"/>
                    </a:cubicBezTo>
                    <a:cubicBezTo>
                      <a:pt x="1142" y="1041"/>
                      <a:pt x="1041" y="1142"/>
                      <a:pt x="918" y="1142"/>
                    </a:cubicBezTo>
                    <a:cubicBezTo>
                      <a:pt x="806" y="1142"/>
                      <a:pt x="706" y="1041"/>
                      <a:pt x="706" y="918"/>
                    </a:cubicBezTo>
                    <a:cubicBezTo>
                      <a:pt x="706" y="795"/>
                      <a:pt x="806" y="706"/>
                      <a:pt x="918" y="706"/>
                    </a:cubicBezTo>
                    <a:close/>
                    <a:moveTo>
                      <a:pt x="918" y="0"/>
                    </a:moveTo>
                    <a:cubicBezTo>
                      <a:pt x="415" y="0"/>
                      <a:pt x="0" y="415"/>
                      <a:pt x="0" y="918"/>
                    </a:cubicBezTo>
                    <a:cubicBezTo>
                      <a:pt x="0" y="1433"/>
                      <a:pt x="415" y="1847"/>
                      <a:pt x="918" y="1847"/>
                    </a:cubicBezTo>
                    <a:cubicBezTo>
                      <a:pt x="1433" y="1847"/>
                      <a:pt x="1847" y="1433"/>
                      <a:pt x="1847" y="918"/>
                    </a:cubicBezTo>
                    <a:cubicBezTo>
                      <a:pt x="1847" y="415"/>
                      <a:pt x="1433" y="0"/>
                      <a:pt x="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6834233" y="3943475"/>
                <a:ext cx="81427" cy="185648"/>
              </a:xfrm>
              <a:custGeom>
                <a:rect b="b" l="l" r="r" t="t"/>
                <a:pathLst>
                  <a:path extrusionOk="0" h="3828" w="1679">
                    <a:moveTo>
                      <a:pt x="973" y="694"/>
                    </a:moveTo>
                    <a:lnTo>
                      <a:pt x="973" y="3123"/>
                    </a:lnTo>
                    <a:lnTo>
                      <a:pt x="705" y="3123"/>
                    </a:lnTo>
                    <a:lnTo>
                      <a:pt x="705" y="694"/>
                    </a:lnTo>
                    <a:close/>
                    <a:moveTo>
                      <a:pt x="347" y="0"/>
                    </a:moveTo>
                    <a:cubicBezTo>
                      <a:pt x="157" y="0"/>
                      <a:pt x="0" y="157"/>
                      <a:pt x="0" y="348"/>
                    </a:cubicBezTo>
                    <a:lnTo>
                      <a:pt x="0" y="3481"/>
                    </a:lnTo>
                    <a:cubicBezTo>
                      <a:pt x="0" y="3671"/>
                      <a:pt x="157" y="3828"/>
                      <a:pt x="347" y="3828"/>
                    </a:cubicBezTo>
                    <a:lnTo>
                      <a:pt x="1321" y="3828"/>
                    </a:lnTo>
                    <a:cubicBezTo>
                      <a:pt x="1522" y="3828"/>
                      <a:pt x="1679" y="3671"/>
                      <a:pt x="1679" y="3481"/>
                    </a:cubicBezTo>
                    <a:lnTo>
                      <a:pt x="1679" y="348"/>
                    </a:lnTo>
                    <a:cubicBezTo>
                      <a:pt x="1679" y="157"/>
                      <a:pt x="1522" y="0"/>
                      <a:pt x="1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7007901" y="3864764"/>
                <a:ext cx="99371" cy="84192"/>
              </a:xfrm>
              <a:custGeom>
                <a:rect b="b" l="l" r="r" t="t"/>
                <a:pathLst>
                  <a:path extrusionOk="0" h="1736" w="2049">
                    <a:moveTo>
                      <a:pt x="1030" y="705"/>
                    </a:moveTo>
                    <a:cubicBezTo>
                      <a:pt x="1220" y="705"/>
                      <a:pt x="1344" y="817"/>
                      <a:pt x="1344" y="874"/>
                    </a:cubicBezTo>
                    <a:cubicBezTo>
                      <a:pt x="1344" y="929"/>
                      <a:pt x="1220" y="1030"/>
                      <a:pt x="1030" y="1030"/>
                    </a:cubicBezTo>
                    <a:cubicBezTo>
                      <a:pt x="829" y="1030"/>
                      <a:pt x="705" y="929"/>
                      <a:pt x="705" y="874"/>
                    </a:cubicBezTo>
                    <a:cubicBezTo>
                      <a:pt x="705" y="817"/>
                      <a:pt x="829" y="705"/>
                      <a:pt x="1030" y="705"/>
                    </a:cubicBezTo>
                    <a:close/>
                    <a:moveTo>
                      <a:pt x="1030" y="1"/>
                    </a:moveTo>
                    <a:cubicBezTo>
                      <a:pt x="448" y="1"/>
                      <a:pt x="1" y="381"/>
                      <a:pt x="1" y="874"/>
                    </a:cubicBezTo>
                    <a:cubicBezTo>
                      <a:pt x="1" y="1355"/>
                      <a:pt x="448" y="1735"/>
                      <a:pt x="1030" y="1735"/>
                    </a:cubicBezTo>
                    <a:cubicBezTo>
                      <a:pt x="1601" y="1735"/>
                      <a:pt x="2048" y="1355"/>
                      <a:pt x="2048" y="874"/>
                    </a:cubicBezTo>
                    <a:cubicBezTo>
                      <a:pt x="2048" y="381"/>
                      <a:pt x="1601" y="1"/>
                      <a:pt x="1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6684425" y="3786054"/>
                <a:ext cx="99323" cy="84192"/>
              </a:xfrm>
              <a:custGeom>
                <a:rect b="b" l="l" r="r" t="t"/>
                <a:pathLst>
                  <a:path extrusionOk="0" h="1736" w="2048">
                    <a:moveTo>
                      <a:pt x="1030" y="706"/>
                    </a:moveTo>
                    <a:cubicBezTo>
                      <a:pt x="1220" y="706"/>
                      <a:pt x="1343" y="818"/>
                      <a:pt x="1343" y="873"/>
                    </a:cubicBezTo>
                    <a:cubicBezTo>
                      <a:pt x="1343" y="930"/>
                      <a:pt x="1220" y="1030"/>
                      <a:pt x="1030" y="1030"/>
                    </a:cubicBezTo>
                    <a:cubicBezTo>
                      <a:pt x="829" y="1030"/>
                      <a:pt x="705" y="930"/>
                      <a:pt x="705" y="873"/>
                    </a:cubicBezTo>
                    <a:cubicBezTo>
                      <a:pt x="705" y="818"/>
                      <a:pt x="829" y="706"/>
                      <a:pt x="1030" y="706"/>
                    </a:cubicBezTo>
                    <a:close/>
                    <a:moveTo>
                      <a:pt x="1030" y="1"/>
                    </a:moveTo>
                    <a:cubicBezTo>
                      <a:pt x="448" y="1"/>
                      <a:pt x="0" y="381"/>
                      <a:pt x="0" y="873"/>
                    </a:cubicBezTo>
                    <a:cubicBezTo>
                      <a:pt x="0" y="1355"/>
                      <a:pt x="448" y="1736"/>
                      <a:pt x="1030" y="1736"/>
                    </a:cubicBezTo>
                    <a:cubicBezTo>
                      <a:pt x="1600" y="1736"/>
                      <a:pt x="2048" y="1355"/>
                      <a:pt x="2048" y="873"/>
                    </a:cubicBezTo>
                    <a:cubicBezTo>
                      <a:pt x="2048" y="381"/>
                      <a:pt x="1600" y="1"/>
                      <a:pt x="1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U</a:t>
            </a:r>
            <a:r>
              <a:rPr lang="fr"/>
              <a:t>tilisations pratiques de ce sujet</a:t>
            </a:r>
            <a:endParaRPr/>
          </a:p>
        </p:txBody>
      </p:sp>
      <p:sp>
        <p:nvSpPr>
          <p:cNvPr id="425" name="Google Shape;425;p44"/>
          <p:cNvSpPr txBox="1"/>
          <p:nvPr>
            <p:ph idx="2" type="title"/>
          </p:nvPr>
        </p:nvSpPr>
        <p:spPr>
          <a:xfrm>
            <a:off x="720000" y="1871200"/>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Jupiter</a:t>
            </a:r>
            <a:endParaRPr/>
          </a:p>
        </p:txBody>
      </p:sp>
      <p:sp>
        <p:nvSpPr>
          <p:cNvPr id="426" name="Google Shape;426;p44"/>
          <p:cNvSpPr txBox="1"/>
          <p:nvPr>
            <p:ph idx="1" type="subTitle"/>
          </p:nvPr>
        </p:nvSpPr>
        <p:spPr>
          <a:xfrm>
            <a:off x="720000" y="2278222"/>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C’est la plus grande planète de toutes</a:t>
            </a:r>
            <a:endParaRPr/>
          </a:p>
        </p:txBody>
      </p:sp>
      <p:sp>
        <p:nvSpPr>
          <p:cNvPr id="427" name="Google Shape;427;p44"/>
          <p:cNvSpPr txBox="1"/>
          <p:nvPr>
            <p:ph idx="3" type="title"/>
          </p:nvPr>
        </p:nvSpPr>
        <p:spPr>
          <a:xfrm>
            <a:off x="3529951" y="1871200"/>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428" name="Google Shape;428;p44"/>
          <p:cNvSpPr txBox="1"/>
          <p:nvPr>
            <p:ph idx="4" type="subTitle"/>
          </p:nvPr>
        </p:nvSpPr>
        <p:spPr>
          <a:xfrm>
            <a:off x="3529949" y="2278222"/>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Malgré sa couleur rouge, il y fait très froid</a:t>
            </a:r>
            <a:endParaRPr/>
          </a:p>
        </p:txBody>
      </p:sp>
      <p:sp>
        <p:nvSpPr>
          <p:cNvPr id="429" name="Google Shape;429;p44"/>
          <p:cNvSpPr txBox="1"/>
          <p:nvPr>
            <p:ph idx="9" type="title"/>
          </p:nvPr>
        </p:nvSpPr>
        <p:spPr>
          <a:xfrm>
            <a:off x="6339912" y="1871200"/>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a:t>
            </a:r>
            <a:endParaRPr/>
          </a:p>
        </p:txBody>
      </p:sp>
      <p:sp>
        <p:nvSpPr>
          <p:cNvPr id="430" name="Google Shape;430;p44"/>
          <p:cNvSpPr txBox="1"/>
          <p:nvPr>
            <p:ph idx="13" type="subTitle"/>
          </p:nvPr>
        </p:nvSpPr>
        <p:spPr>
          <a:xfrm>
            <a:off x="6339909" y="2278222"/>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 est la planète la plus proche du Soleil</a:t>
            </a:r>
            <a:endParaRPr/>
          </a:p>
        </p:txBody>
      </p:sp>
      <p:sp>
        <p:nvSpPr>
          <p:cNvPr id="431" name="Google Shape;431;p44"/>
          <p:cNvSpPr txBox="1"/>
          <p:nvPr>
            <p:ph idx="5" type="title"/>
          </p:nvPr>
        </p:nvSpPr>
        <p:spPr>
          <a:xfrm>
            <a:off x="720000" y="3660851"/>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432" name="Google Shape;432;p44"/>
          <p:cNvSpPr txBox="1"/>
          <p:nvPr>
            <p:ph idx="6" type="subTitle"/>
          </p:nvPr>
        </p:nvSpPr>
        <p:spPr>
          <a:xfrm>
            <a:off x="720000" y="4067629"/>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un beau nom, mais il y fait chaud</a:t>
            </a:r>
            <a:endParaRPr/>
          </a:p>
        </p:txBody>
      </p:sp>
      <p:sp>
        <p:nvSpPr>
          <p:cNvPr id="433" name="Google Shape;433;p44"/>
          <p:cNvSpPr txBox="1"/>
          <p:nvPr>
            <p:ph idx="7" type="title"/>
          </p:nvPr>
        </p:nvSpPr>
        <p:spPr>
          <a:xfrm>
            <a:off x="3529951" y="3660851"/>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Saturne</a:t>
            </a:r>
            <a:endParaRPr/>
          </a:p>
        </p:txBody>
      </p:sp>
      <p:sp>
        <p:nvSpPr>
          <p:cNvPr id="434" name="Google Shape;434;p44"/>
          <p:cNvSpPr txBox="1"/>
          <p:nvPr>
            <p:ph idx="8" type="subTitle"/>
          </p:nvPr>
        </p:nvSpPr>
        <p:spPr>
          <a:xfrm>
            <a:off x="3529949" y="4067629"/>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est composée d'hydrogène et d'hélium</a:t>
            </a:r>
            <a:endParaRPr/>
          </a:p>
        </p:txBody>
      </p:sp>
      <p:sp>
        <p:nvSpPr>
          <p:cNvPr id="435" name="Google Shape;435;p44"/>
          <p:cNvSpPr txBox="1"/>
          <p:nvPr>
            <p:ph idx="14" type="title"/>
          </p:nvPr>
        </p:nvSpPr>
        <p:spPr>
          <a:xfrm>
            <a:off x="6339912" y="3660851"/>
            <a:ext cx="2084100" cy="4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Neptune</a:t>
            </a:r>
            <a:endParaRPr/>
          </a:p>
        </p:txBody>
      </p:sp>
      <p:sp>
        <p:nvSpPr>
          <p:cNvPr id="436" name="Google Shape;436;p44"/>
          <p:cNvSpPr txBox="1"/>
          <p:nvPr>
            <p:ph idx="15" type="subTitle"/>
          </p:nvPr>
        </p:nvSpPr>
        <p:spPr>
          <a:xfrm>
            <a:off x="6339909" y="4067629"/>
            <a:ext cx="208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C’est la planète la plus éloignée du Soleil</a:t>
            </a:r>
            <a:endParaRPr/>
          </a:p>
        </p:txBody>
      </p:sp>
      <p:cxnSp>
        <p:nvCxnSpPr>
          <p:cNvPr id="437" name="Google Shape;437;p44"/>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438" name="Google Shape;438;p44"/>
          <p:cNvGrpSpPr/>
          <p:nvPr/>
        </p:nvGrpSpPr>
        <p:grpSpPr>
          <a:xfrm>
            <a:off x="876361" y="1447845"/>
            <a:ext cx="322099" cy="370529"/>
            <a:chOff x="-42971725" y="3217825"/>
            <a:chExt cx="275675" cy="317125"/>
          </a:xfrm>
        </p:grpSpPr>
        <p:sp>
          <p:nvSpPr>
            <p:cNvPr id="439" name="Google Shape;439;p4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44"/>
          <p:cNvGrpSpPr/>
          <p:nvPr/>
        </p:nvGrpSpPr>
        <p:grpSpPr>
          <a:xfrm>
            <a:off x="3625602" y="3230458"/>
            <a:ext cx="290815" cy="369740"/>
            <a:chOff x="-37370925" y="3579105"/>
            <a:chExt cx="248900" cy="316450"/>
          </a:xfrm>
        </p:grpSpPr>
        <p:sp>
          <p:nvSpPr>
            <p:cNvPr id="443" name="Google Shape;443;p4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44"/>
          <p:cNvGrpSpPr/>
          <p:nvPr/>
        </p:nvGrpSpPr>
        <p:grpSpPr>
          <a:xfrm>
            <a:off x="6424563" y="1447144"/>
            <a:ext cx="370909" cy="370675"/>
            <a:chOff x="-41895050" y="3217225"/>
            <a:chExt cx="317450" cy="317250"/>
          </a:xfrm>
        </p:grpSpPr>
        <p:sp>
          <p:nvSpPr>
            <p:cNvPr id="446" name="Google Shape;446;p4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4"/>
          <p:cNvSpPr/>
          <p:nvPr/>
        </p:nvSpPr>
        <p:spPr>
          <a:xfrm>
            <a:off x="3625608" y="1447828"/>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44"/>
          <p:cNvGrpSpPr/>
          <p:nvPr/>
        </p:nvGrpSpPr>
        <p:grpSpPr>
          <a:xfrm>
            <a:off x="851026" y="3359022"/>
            <a:ext cx="372749" cy="241158"/>
            <a:chOff x="-37806500" y="3643030"/>
            <a:chExt cx="319025" cy="206400"/>
          </a:xfrm>
        </p:grpSpPr>
        <p:sp>
          <p:nvSpPr>
            <p:cNvPr id="453" name="Google Shape;453;p4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44"/>
          <p:cNvSpPr/>
          <p:nvPr/>
        </p:nvSpPr>
        <p:spPr>
          <a:xfrm>
            <a:off x="6424577" y="3230814"/>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5"/>
          <p:cNvSpPr txBox="1"/>
          <p:nvPr>
            <p:ph type="title"/>
          </p:nvPr>
        </p:nvSpPr>
        <p:spPr>
          <a:xfrm>
            <a:off x="1552550" y="1626600"/>
            <a:ext cx="3902400" cy="189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t>
            </a:r>
            <a:r>
              <a:rPr lang="fr"/>
              <a:t>ots géniaux</a:t>
            </a:r>
            <a:endParaRPr/>
          </a:p>
        </p:txBody>
      </p:sp>
      <p:cxnSp>
        <p:nvCxnSpPr>
          <p:cNvPr id="461" name="Google Shape;461;p45"/>
          <p:cNvCxnSpPr/>
          <p:nvPr/>
        </p:nvCxnSpPr>
        <p:spPr>
          <a:xfrm>
            <a:off x="847100" y="1377360"/>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462" name="Google Shape;462;p45"/>
          <p:cNvCxnSpPr/>
          <p:nvPr/>
        </p:nvCxnSpPr>
        <p:spPr>
          <a:xfrm>
            <a:off x="847100" y="379679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463" name="Google Shape;463;p45"/>
          <p:cNvGrpSpPr/>
          <p:nvPr/>
        </p:nvGrpSpPr>
        <p:grpSpPr>
          <a:xfrm>
            <a:off x="5391976" y="2001450"/>
            <a:ext cx="1862218" cy="1383407"/>
            <a:chOff x="2661176" y="1561150"/>
            <a:chExt cx="1862218" cy="1383407"/>
          </a:xfrm>
        </p:grpSpPr>
        <p:sp>
          <p:nvSpPr>
            <p:cNvPr id="464" name="Google Shape;464;p45"/>
            <p:cNvSpPr/>
            <p:nvPr/>
          </p:nvSpPr>
          <p:spPr>
            <a:xfrm>
              <a:off x="3078904" y="1913033"/>
              <a:ext cx="934394" cy="1031524"/>
            </a:xfrm>
            <a:custGeom>
              <a:rect b="b" l="l" r="r" t="t"/>
              <a:pathLst>
                <a:path extrusionOk="0" h="15569" w="14103">
                  <a:moveTo>
                    <a:pt x="1781" y="851"/>
                  </a:moveTo>
                  <a:lnTo>
                    <a:pt x="12212" y="11427"/>
                  </a:lnTo>
                  <a:lnTo>
                    <a:pt x="12995" y="14024"/>
                  </a:lnTo>
                  <a:lnTo>
                    <a:pt x="11383" y="12457"/>
                  </a:lnTo>
                  <a:lnTo>
                    <a:pt x="874" y="1802"/>
                  </a:lnTo>
                  <a:lnTo>
                    <a:pt x="1781" y="851"/>
                  </a:lnTo>
                  <a:close/>
                  <a:moveTo>
                    <a:pt x="1769" y="1"/>
                  </a:moveTo>
                  <a:cubicBezTo>
                    <a:pt x="1680" y="1"/>
                    <a:pt x="1579" y="34"/>
                    <a:pt x="1523" y="101"/>
                  </a:cubicBezTo>
                  <a:lnTo>
                    <a:pt x="124" y="1568"/>
                  </a:lnTo>
                  <a:cubicBezTo>
                    <a:pt x="1" y="1702"/>
                    <a:pt x="1" y="1914"/>
                    <a:pt x="135" y="2060"/>
                  </a:cubicBezTo>
                  <a:lnTo>
                    <a:pt x="10879" y="12961"/>
                  </a:lnTo>
                  <a:lnTo>
                    <a:pt x="13476" y="15468"/>
                  </a:lnTo>
                  <a:cubicBezTo>
                    <a:pt x="13543" y="15535"/>
                    <a:pt x="13633" y="15568"/>
                    <a:pt x="13722" y="15568"/>
                  </a:cubicBezTo>
                  <a:cubicBezTo>
                    <a:pt x="13778" y="15568"/>
                    <a:pt x="13846" y="15557"/>
                    <a:pt x="13901" y="15523"/>
                  </a:cubicBezTo>
                  <a:cubicBezTo>
                    <a:pt x="14035" y="15434"/>
                    <a:pt x="14103" y="15277"/>
                    <a:pt x="14058" y="15121"/>
                  </a:cubicBezTo>
                  <a:lnTo>
                    <a:pt x="12861" y="11148"/>
                  </a:lnTo>
                  <a:cubicBezTo>
                    <a:pt x="12838" y="11092"/>
                    <a:pt x="12804" y="11036"/>
                    <a:pt x="12771" y="11002"/>
                  </a:cubicBezTo>
                  <a:lnTo>
                    <a:pt x="2027" y="101"/>
                  </a:lnTo>
                  <a:cubicBezTo>
                    <a:pt x="1960" y="34"/>
                    <a:pt x="185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3238312" y="1642900"/>
              <a:ext cx="1285082" cy="193597"/>
            </a:xfrm>
            <a:custGeom>
              <a:rect b="b" l="l" r="r" t="t"/>
              <a:pathLst>
                <a:path extrusionOk="0" h="2922" w="19396">
                  <a:moveTo>
                    <a:pt x="784" y="717"/>
                  </a:moveTo>
                  <a:lnTo>
                    <a:pt x="15702" y="907"/>
                  </a:lnTo>
                  <a:lnTo>
                    <a:pt x="17818" y="1467"/>
                  </a:lnTo>
                  <a:lnTo>
                    <a:pt x="15602" y="2216"/>
                  </a:lnTo>
                  <a:lnTo>
                    <a:pt x="728" y="2026"/>
                  </a:lnTo>
                  <a:lnTo>
                    <a:pt x="784" y="717"/>
                  </a:lnTo>
                  <a:close/>
                  <a:moveTo>
                    <a:pt x="448" y="0"/>
                  </a:moveTo>
                  <a:cubicBezTo>
                    <a:pt x="258" y="0"/>
                    <a:pt x="101" y="157"/>
                    <a:pt x="90" y="348"/>
                  </a:cubicBezTo>
                  <a:lnTo>
                    <a:pt x="11" y="2362"/>
                  </a:lnTo>
                  <a:cubicBezTo>
                    <a:pt x="1" y="2452"/>
                    <a:pt x="34" y="2541"/>
                    <a:pt x="101" y="2608"/>
                  </a:cubicBezTo>
                  <a:cubicBezTo>
                    <a:pt x="168" y="2686"/>
                    <a:pt x="258" y="2720"/>
                    <a:pt x="347" y="2720"/>
                  </a:cubicBezTo>
                  <a:lnTo>
                    <a:pt x="15658" y="2922"/>
                  </a:lnTo>
                  <a:cubicBezTo>
                    <a:pt x="15702" y="2922"/>
                    <a:pt x="15736" y="2922"/>
                    <a:pt x="15770" y="2910"/>
                  </a:cubicBezTo>
                  <a:lnTo>
                    <a:pt x="19149" y="1769"/>
                  </a:lnTo>
                  <a:cubicBezTo>
                    <a:pt x="19295" y="1713"/>
                    <a:pt x="19396" y="1579"/>
                    <a:pt x="19396" y="1422"/>
                  </a:cubicBezTo>
                  <a:cubicBezTo>
                    <a:pt x="19385" y="1265"/>
                    <a:pt x="19284" y="1131"/>
                    <a:pt x="19127" y="1097"/>
                  </a:cubicBezTo>
                  <a:lnTo>
                    <a:pt x="15837" y="213"/>
                  </a:lnTo>
                  <a:cubicBezTo>
                    <a:pt x="15814" y="213"/>
                    <a:pt x="15781" y="202"/>
                    <a:pt x="15759" y="202"/>
                  </a:cubicBez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2661176" y="1566842"/>
              <a:ext cx="334455" cy="269658"/>
            </a:xfrm>
            <a:custGeom>
              <a:rect b="b" l="l" r="r" t="t"/>
              <a:pathLst>
                <a:path extrusionOk="0" h="4070" w="5048">
                  <a:moveTo>
                    <a:pt x="1344" y="813"/>
                  </a:moveTo>
                  <a:lnTo>
                    <a:pt x="4220" y="2044"/>
                  </a:lnTo>
                  <a:lnTo>
                    <a:pt x="3705" y="3253"/>
                  </a:lnTo>
                  <a:lnTo>
                    <a:pt x="829" y="2032"/>
                  </a:lnTo>
                  <a:lnTo>
                    <a:pt x="1344" y="813"/>
                  </a:lnTo>
                  <a:close/>
                  <a:moveTo>
                    <a:pt x="1162" y="0"/>
                  </a:moveTo>
                  <a:cubicBezTo>
                    <a:pt x="1023" y="0"/>
                    <a:pt x="890" y="85"/>
                    <a:pt x="840" y="219"/>
                  </a:cubicBezTo>
                  <a:lnTo>
                    <a:pt x="45" y="2077"/>
                  </a:lnTo>
                  <a:cubicBezTo>
                    <a:pt x="1" y="2166"/>
                    <a:pt x="1" y="2256"/>
                    <a:pt x="34" y="2346"/>
                  </a:cubicBezTo>
                  <a:cubicBezTo>
                    <a:pt x="68" y="2435"/>
                    <a:pt x="146" y="2502"/>
                    <a:pt x="225" y="2536"/>
                  </a:cubicBezTo>
                  <a:lnTo>
                    <a:pt x="3750" y="4036"/>
                  </a:lnTo>
                  <a:cubicBezTo>
                    <a:pt x="3794" y="4058"/>
                    <a:pt x="3839" y="4069"/>
                    <a:pt x="3884" y="4069"/>
                  </a:cubicBezTo>
                  <a:cubicBezTo>
                    <a:pt x="4018" y="4069"/>
                    <a:pt x="4152" y="3991"/>
                    <a:pt x="4209" y="3857"/>
                  </a:cubicBezTo>
                  <a:lnTo>
                    <a:pt x="5003" y="1987"/>
                  </a:lnTo>
                  <a:cubicBezTo>
                    <a:pt x="5037" y="1909"/>
                    <a:pt x="5048" y="1808"/>
                    <a:pt x="5003" y="1719"/>
                  </a:cubicBezTo>
                  <a:cubicBezTo>
                    <a:pt x="4970" y="1629"/>
                    <a:pt x="4903" y="1562"/>
                    <a:pt x="4824" y="1529"/>
                  </a:cubicBezTo>
                  <a:lnTo>
                    <a:pt x="1299" y="29"/>
                  </a:lnTo>
                  <a:cubicBezTo>
                    <a:pt x="1254" y="10"/>
                    <a:pt x="1208" y="0"/>
                    <a:pt x="1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2902993" y="1629259"/>
              <a:ext cx="496051" cy="377123"/>
            </a:xfrm>
            <a:custGeom>
              <a:rect b="b" l="l" r="r" t="t"/>
              <a:pathLst>
                <a:path extrusionOk="0" h="5692" w="7487">
                  <a:moveTo>
                    <a:pt x="2848" y="702"/>
                  </a:moveTo>
                  <a:cubicBezTo>
                    <a:pt x="3116" y="702"/>
                    <a:pt x="3387" y="755"/>
                    <a:pt x="3649" y="867"/>
                  </a:cubicBezTo>
                  <a:cubicBezTo>
                    <a:pt x="4387" y="1180"/>
                    <a:pt x="4880" y="1908"/>
                    <a:pt x="4902" y="2702"/>
                  </a:cubicBezTo>
                  <a:cubicBezTo>
                    <a:pt x="4913" y="2837"/>
                    <a:pt x="4992" y="2960"/>
                    <a:pt x="5114" y="3016"/>
                  </a:cubicBezTo>
                  <a:lnTo>
                    <a:pt x="6626" y="3654"/>
                  </a:lnTo>
                  <a:lnTo>
                    <a:pt x="6099" y="4874"/>
                  </a:lnTo>
                  <a:lnTo>
                    <a:pt x="4599" y="4236"/>
                  </a:lnTo>
                  <a:cubicBezTo>
                    <a:pt x="4555" y="4214"/>
                    <a:pt x="4510" y="4202"/>
                    <a:pt x="4465" y="4202"/>
                  </a:cubicBezTo>
                  <a:cubicBezTo>
                    <a:pt x="4376" y="4202"/>
                    <a:pt x="4286" y="4236"/>
                    <a:pt x="4231" y="4292"/>
                  </a:cubicBezTo>
                  <a:cubicBezTo>
                    <a:pt x="3838" y="4641"/>
                    <a:pt x="3341" y="4825"/>
                    <a:pt x="2839" y="4825"/>
                  </a:cubicBezTo>
                  <a:cubicBezTo>
                    <a:pt x="2568" y="4825"/>
                    <a:pt x="2296" y="4771"/>
                    <a:pt x="2037" y="4661"/>
                  </a:cubicBezTo>
                  <a:cubicBezTo>
                    <a:pt x="1533" y="4448"/>
                    <a:pt x="1142" y="4045"/>
                    <a:pt x="929" y="3542"/>
                  </a:cubicBezTo>
                  <a:cubicBezTo>
                    <a:pt x="727" y="3027"/>
                    <a:pt x="739" y="2468"/>
                    <a:pt x="951" y="1964"/>
                  </a:cubicBezTo>
                  <a:cubicBezTo>
                    <a:pt x="1286" y="1176"/>
                    <a:pt x="2049" y="702"/>
                    <a:pt x="2848" y="702"/>
                  </a:cubicBezTo>
                  <a:close/>
                  <a:moveTo>
                    <a:pt x="2858" y="0"/>
                  </a:moveTo>
                  <a:cubicBezTo>
                    <a:pt x="1779" y="0"/>
                    <a:pt x="747" y="634"/>
                    <a:pt x="302" y="1684"/>
                  </a:cubicBezTo>
                  <a:cubicBezTo>
                    <a:pt x="11" y="2367"/>
                    <a:pt x="0" y="3117"/>
                    <a:pt x="279" y="3799"/>
                  </a:cubicBezTo>
                  <a:cubicBezTo>
                    <a:pt x="560" y="4482"/>
                    <a:pt x="1085" y="5020"/>
                    <a:pt x="1757" y="5311"/>
                  </a:cubicBezTo>
                  <a:cubicBezTo>
                    <a:pt x="2102" y="5458"/>
                    <a:pt x="2468" y="5529"/>
                    <a:pt x="2832" y="5529"/>
                  </a:cubicBezTo>
                  <a:cubicBezTo>
                    <a:pt x="3435" y="5529"/>
                    <a:pt x="4033" y="5333"/>
                    <a:pt x="4522" y="4963"/>
                  </a:cubicBezTo>
                  <a:lnTo>
                    <a:pt x="6156" y="5657"/>
                  </a:lnTo>
                  <a:cubicBezTo>
                    <a:pt x="6200" y="5679"/>
                    <a:pt x="6245" y="5691"/>
                    <a:pt x="6290" y="5691"/>
                  </a:cubicBezTo>
                  <a:cubicBezTo>
                    <a:pt x="6335" y="5691"/>
                    <a:pt x="6379" y="5679"/>
                    <a:pt x="6424" y="5657"/>
                  </a:cubicBezTo>
                  <a:cubicBezTo>
                    <a:pt x="6502" y="5624"/>
                    <a:pt x="6581" y="5557"/>
                    <a:pt x="6614" y="5478"/>
                  </a:cubicBezTo>
                  <a:lnTo>
                    <a:pt x="7409" y="3609"/>
                  </a:lnTo>
                  <a:cubicBezTo>
                    <a:pt x="7487" y="3430"/>
                    <a:pt x="7397" y="3229"/>
                    <a:pt x="7218" y="3150"/>
                  </a:cubicBezTo>
                  <a:lnTo>
                    <a:pt x="5584" y="2456"/>
                  </a:lnTo>
                  <a:cubicBezTo>
                    <a:pt x="5472" y="1471"/>
                    <a:pt x="4846" y="610"/>
                    <a:pt x="3928" y="218"/>
                  </a:cubicBezTo>
                  <a:cubicBezTo>
                    <a:pt x="3579" y="70"/>
                    <a:pt x="3216" y="0"/>
                    <a:pt x="2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a:off x="2995616" y="1722346"/>
              <a:ext cx="179551" cy="174979"/>
            </a:xfrm>
            <a:custGeom>
              <a:rect b="b" l="l" r="r" t="t"/>
              <a:pathLst>
                <a:path extrusionOk="0" h="2641" w="2710">
                  <a:moveTo>
                    <a:pt x="1355" y="705"/>
                  </a:moveTo>
                  <a:cubicBezTo>
                    <a:pt x="1433" y="705"/>
                    <a:pt x="1523" y="727"/>
                    <a:pt x="1602" y="760"/>
                  </a:cubicBezTo>
                  <a:cubicBezTo>
                    <a:pt x="1747" y="817"/>
                    <a:pt x="1870" y="939"/>
                    <a:pt x="1926" y="1096"/>
                  </a:cubicBezTo>
                  <a:cubicBezTo>
                    <a:pt x="1993" y="1242"/>
                    <a:pt x="1982" y="1409"/>
                    <a:pt x="1926" y="1566"/>
                  </a:cubicBezTo>
                  <a:cubicBezTo>
                    <a:pt x="1858" y="1712"/>
                    <a:pt x="1736" y="1835"/>
                    <a:pt x="1590" y="1891"/>
                  </a:cubicBezTo>
                  <a:cubicBezTo>
                    <a:pt x="1512" y="1925"/>
                    <a:pt x="1431" y="1941"/>
                    <a:pt x="1349" y="1941"/>
                  </a:cubicBezTo>
                  <a:cubicBezTo>
                    <a:pt x="1268" y="1941"/>
                    <a:pt x="1187" y="1925"/>
                    <a:pt x="1109" y="1891"/>
                  </a:cubicBezTo>
                  <a:cubicBezTo>
                    <a:pt x="963" y="1824"/>
                    <a:pt x="840" y="1700"/>
                    <a:pt x="784" y="1555"/>
                  </a:cubicBezTo>
                  <a:cubicBezTo>
                    <a:pt x="717" y="1399"/>
                    <a:pt x="729" y="1230"/>
                    <a:pt x="784" y="1085"/>
                  </a:cubicBezTo>
                  <a:cubicBezTo>
                    <a:pt x="851" y="929"/>
                    <a:pt x="975" y="817"/>
                    <a:pt x="1120" y="750"/>
                  </a:cubicBezTo>
                  <a:cubicBezTo>
                    <a:pt x="1199" y="715"/>
                    <a:pt x="1277" y="705"/>
                    <a:pt x="1355" y="705"/>
                  </a:cubicBezTo>
                  <a:close/>
                  <a:moveTo>
                    <a:pt x="1356" y="1"/>
                  </a:moveTo>
                  <a:cubicBezTo>
                    <a:pt x="1189" y="1"/>
                    <a:pt x="1022" y="35"/>
                    <a:pt x="863" y="100"/>
                  </a:cubicBezTo>
                  <a:cubicBezTo>
                    <a:pt x="538" y="235"/>
                    <a:pt x="281" y="481"/>
                    <a:pt x="147" y="805"/>
                  </a:cubicBezTo>
                  <a:cubicBezTo>
                    <a:pt x="1" y="1130"/>
                    <a:pt x="1" y="1488"/>
                    <a:pt x="135" y="1812"/>
                  </a:cubicBezTo>
                  <a:cubicBezTo>
                    <a:pt x="259" y="2148"/>
                    <a:pt x="515" y="2394"/>
                    <a:pt x="840" y="2540"/>
                  </a:cubicBezTo>
                  <a:cubicBezTo>
                    <a:pt x="1008" y="2607"/>
                    <a:pt x="1187" y="2640"/>
                    <a:pt x="1355" y="2640"/>
                  </a:cubicBezTo>
                  <a:cubicBezTo>
                    <a:pt x="1870" y="2640"/>
                    <a:pt x="2351" y="2339"/>
                    <a:pt x="2575" y="1835"/>
                  </a:cubicBezTo>
                  <a:cubicBezTo>
                    <a:pt x="2709" y="1511"/>
                    <a:pt x="2709" y="1152"/>
                    <a:pt x="2575" y="827"/>
                  </a:cubicBezTo>
                  <a:cubicBezTo>
                    <a:pt x="2452" y="503"/>
                    <a:pt x="2194" y="245"/>
                    <a:pt x="1870" y="111"/>
                  </a:cubicBezTo>
                  <a:cubicBezTo>
                    <a:pt x="1704" y="37"/>
                    <a:pt x="1530"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a:off x="3350804" y="1561150"/>
              <a:ext cx="491678" cy="933135"/>
            </a:xfrm>
            <a:custGeom>
              <a:rect b="b" l="l" r="r" t="t"/>
              <a:pathLst>
                <a:path extrusionOk="0" h="14084" w="7421">
                  <a:moveTo>
                    <a:pt x="6089" y="810"/>
                  </a:moveTo>
                  <a:lnTo>
                    <a:pt x="6559" y="1011"/>
                  </a:lnTo>
                  <a:lnTo>
                    <a:pt x="1332" y="13278"/>
                  </a:lnTo>
                  <a:lnTo>
                    <a:pt x="862" y="13076"/>
                  </a:lnTo>
                  <a:lnTo>
                    <a:pt x="6089" y="810"/>
                  </a:lnTo>
                  <a:close/>
                  <a:moveTo>
                    <a:pt x="5910" y="1"/>
                  </a:moveTo>
                  <a:cubicBezTo>
                    <a:pt x="5865" y="1"/>
                    <a:pt x="5821" y="9"/>
                    <a:pt x="5776" y="26"/>
                  </a:cubicBezTo>
                  <a:cubicBezTo>
                    <a:pt x="5686" y="60"/>
                    <a:pt x="5619" y="127"/>
                    <a:pt x="5585" y="216"/>
                  </a:cubicBezTo>
                  <a:lnTo>
                    <a:pt x="79" y="13121"/>
                  </a:lnTo>
                  <a:cubicBezTo>
                    <a:pt x="1" y="13300"/>
                    <a:pt x="90" y="13512"/>
                    <a:pt x="270" y="13591"/>
                  </a:cubicBezTo>
                  <a:lnTo>
                    <a:pt x="1377" y="14061"/>
                  </a:lnTo>
                  <a:cubicBezTo>
                    <a:pt x="1422" y="14083"/>
                    <a:pt x="1467" y="14083"/>
                    <a:pt x="1523" y="14083"/>
                  </a:cubicBezTo>
                  <a:cubicBezTo>
                    <a:pt x="1568" y="14083"/>
                    <a:pt x="1613" y="14083"/>
                    <a:pt x="1646" y="14061"/>
                  </a:cubicBezTo>
                  <a:cubicBezTo>
                    <a:pt x="1735" y="14027"/>
                    <a:pt x="1802" y="13960"/>
                    <a:pt x="1836" y="13870"/>
                  </a:cubicBezTo>
                  <a:lnTo>
                    <a:pt x="7343" y="967"/>
                  </a:lnTo>
                  <a:cubicBezTo>
                    <a:pt x="7421" y="787"/>
                    <a:pt x="7331" y="574"/>
                    <a:pt x="7152" y="496"/>
                  </a:cubicBezTo>
                  <a:lnTo>
                    <a:pt x="6045" y="26"/>
                  </a:lnTo>
                  <a:cubicBezTo>
                    <a:pt x="6000" y="9"/>
                    <a:pt x="5955" y="1"/>
                    <a:pt x="59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a:off x="3509482" y="1942839"/>
              <a:ext cx="174317" cy="170275"/>
            </a:xfrm>
            <a:custGeom>
              <a:rect b="b" l="l" r="r" t="t"/>
              <a:pathLst>
                <a:path extrusionOk="0" h="2570" w="2631">
                  <a:moveTo>
                    <a:pt x="1322" y="700"/>
                  </a:moveTo>
                  <a:cubicBezTo>
                    <a:pt x="1389" y="700"/>
                    <a:pt x="1467" y="723"/>
                    <a:pt x="1545" y="745"/>
                  </a:cubicBezTo>
                  <a:cubicBezTo>
                    <a:pt x="1691" y="812"/>
                    <a:pt x="1802" y="924"/>
                    <a:pt x="1859" y="1070"/>
                  </a:cubicBezTo>
                  <a:cubicBezTo>
                    <a:pt x="1914" y="1215"/>
                    <a:pt x="1914" y="1372"/>
                    <a:pt x="1847" y="1506"/>
                  </a:cubicBezTo>
                  <a:cubicBezTo>
                    <a:pt x="1792" y="1652"/>
                    <a:pt x="1680" y="1764"/>
                    <a:pt x="1534" y="1819"/>
                  </a:cubicBezTo>
                  <a:cubicBezTo>
                    <a:pt x="1461" y="1848"/>
                    <a:pt x="1386" y="1862"/>
                    <a:pt x="1310" y="1862"/>
                  </a:cubicBezTo>
                  <a:cubicBezTo>
                    <a:pt x="1235" y="1862"/>
                    <a:pt x="1159" y="1848"/>
                    <a:pt x="1086" y="1819"/>
                  </a:cubicBezTo>
                  <a:cubicBezTo>
                    <a:pt x="952" y="1752"/>
                    <a:pt x="840" y="1640"/>
                    <a:pt x="784" y="1495"/>
                  </a:cubicBezTo>
                  <a:cubicBezTo>
                    <a:pt x="717" y="1361"/>
                    <a:pt x="728" y="1193"/>
                    <a:pt x="784" y="1058"/>
                  </a:cubicBezTo>
                  <a:cubicBezTo>
                    <a:pt x="840" y="913"/>
                    <a:pt x="952" y="801"/>
                    <a:pt x="1098" y="745"/>
                  </a:cubicBezTo>
                  <a:cubicBezTo>
                    <a:pt x="1176" y="712"/>
                    <a:pt x="1243" y="700"/>
                    <a:pt x="1322" y="700"/>
                  </a:cubicBezTo>
                  <a:close/>
                  <a:moveTo>
                    <a:pt x="1307" y="1"/>
                  </a:moveTo>
                  <a:cubicBezTo>
                    <a:pt x="1148" y="1"/>
                    <a:pt x="990" y="32"/>
                    <a:pt x="840" y="96"/>
                  </a:cubicBezTo>
                  <a:cubicBezTo>
                    <a:pt x="516" y="219"/>
                    <a:pt x="270" y="466"/>
                    <a:pt x="135" y="779"/>
                  </a:cubicBezTo>
                  <a:cubicBezTo>
                    <a:pt x="1" y="1092"/>
                    <a:pt x="1" y="1439"/>
                    <a:pt x="124" y="1764"/>
                  </a:cubicBezTo>
                  <a:cubicBezTo>
                    <a:pt x="258" y="2077"/>
                    <a:pt x="504" y="2324"/>
                    <a:pt x="818" y="2458"/>
                  </a:cubicBezTo>
                  <a:cubicBezTo>
                    <a:pt x="974" y="2536"/>
                    <a:pt x="1143" y="2570"/>
                    <a:pt x="1322" y="2570"/>
                  </a:cubicBezTo>
                  <a:cubicBezTo>
                    <a:pt x="1478" y="2570"/>
                    <a:pt x="1646" y="2536"/>
                    <a:pt x="1792" y="2469"/>
                  </a:cubicBezTo>
                  <a:cubicBezTo>
                    <a:pt x="2116" y="2346"/>
                    <a:pt x="2362" y="2100"/>
                    <a:pt x="2496" y="1786"/>
                  </a:cubicBezTo>
                  <a:cubicBezTo>
                    <a:pt x="2631" y="1473"/>
                    <a:pt x="2631" y="1126"/>
                    <a:pt x="2508" y="801"/>
                  </a:cubicBezTo>
                  <a:cubicBezTo>
                    <a:pt x="2384" y="488"/>
                    <a:pt x="2138" y="242"/>
                    <a:pt x="1825" y="108"/>
                  </a:cubicBezTo>
                  <a:cubicBezTo>
                    <a:pt x="1656" y="37"/>
                    <a:pt x="1480" y="1"/>
                    <a:pt x="13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type="title"/>
          </p:nvPr>
        </p:nvSpPr>
        <p:spPr>
          <a:xfrm>
            <a:off x="720000" y="3492625"/>
            <a:ext cx="47223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t>
            </a:r>
            <a:r>
              <a:rPr lang="fr"/>
              <a:t>Q</a:t>
            </a:r>
            <a:r>
              <a:rPr lang="fr"/>
              <a:t>uelqu'un de célèbre</a:t>
            </a:r>
            <a:endParaRPr/>
          </a:p>
        </p:txBody>
      </p:sp>
      <p:sp>
        <p:nvSpPr>
          <p:cNvPr id="476" name="Google Shape;476;p46"/>
          <p:cNvSpPr txBox="1"/>
          <p:nvPr>
            <p:ph idx="1" type="subTitle"/>
          </p:nvPr>
        </p:nvSpPr>
        <p:spPr>
          <a:xfrm>
            <a:off x="720025" y="1118975"/>
            <a:ext cx="4722300" cy="174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t>
            </a:r>
            <a:r>
              <a:rPr lang="fr"/>
              <a:t>Voici une citation. Des mots pleins de sagesse que quelqu'un d'important a dit et qui peuvent inspirer le lecteur.”</a:t>
            </a:r>
            <a:endParaRPr/>
          </a:p>
        </p:txBody>
      </p:sp>
      <p:cxnSp>
        <p:nvCxnSpPr>
          <p:cNvPr id="477" name="Google Shape;477;p46"/>
          <p:cNvCxnSpPr/>
          <p:nvPr/>
        </p:nvCxnSpPr>
        <p:spPr>
          <a:xfrm>
            <a:off x="849625" y="318960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478" name="Google Shape;478;p46"/>
          <p:cNvGrpSpPr/>
          <p:nvPr/>
        </p:nvGrpSpPr>
        <p:grpSpPr>
          <a:xfrm>
            <a:off x="6628800" y="1970553"/>
            <a:ext cx="1089846" cy="1202394"/>
            <a:chOff x="6628800" y="1908200"/>
            <a:chExt cx="1089846" cy="1202394"/>
          </a:xfrm>
        </p:grpSpPr>
        <p:sp>
          <p:nvSpPr>
            <p:cNvPr id="479" name="Google Shape;479;p46"/>
            <p:cNvSpPr/>
            <p:nvPr/>
          </p:nvSpPr>
          <p:spPr>
            <a:xfrm>
              <a:off x="6628800" y="2138127"/>
              <a:ext cx="1089846" cy="972467"/>
            </a:xfrm>
            <a:custGeom>
              <a:rect b="b" l="l" r="r" t="t"/>
              <a:pathLst>
                <a:path extrusionOk="0" h="12245" w="13723">
                  <a:moveTo>
                    <a:pt x="10353" y="706"/>
                  </a:moveTo>
                  <a:cubicBezTo>
                    <a:pt x="10868" y="706"/>
                    <a:pt x="11427" y="1008"/>
                    <a:pt x="11897" y="1545"/>
                  </a:cubicBezTo>
                  <a:cubicBezTo>
                    <a:pt x="12636" y="2396"/>
                    <a:pt x="12994" y="3661"/>
                    <a:pt x="12838" y="4847"/>
                  </a:cubicBezTo>
                  <a:cubicBezTo>
                    <a:pt x="12479" y="7343"/>
                    <a:pt x="10487" y="11182"/>
                    <a:pt x="9928" y="11394"/>
                  </a:cubicBezTo>
                  <a:cubicBezTo>
                    <a:pt x="9612" y="11502"/>
                    <a:pt x="9350" y="11546"/>
                    <a:pt x="9121" y="11546"/>
                  </a:cubicBezTo>
                  <a:cubicBezTo>
                    <a:pt x="8660" y="11546"/>
                    <a:pt x="8336" y="11369"/>
                    <a:pt x="7992" y="11182"/>
                  </a:cubicBezTo>
                  <a:cubicBezTo>
                    <a:pt x="7656" y="10991"/>
                    <a:pt x="7309" y="10812"/>
                    <a:pt x="6861" y="10812"/>
                  </a:cubicBezTo>
                  <a:cubicBezTo>
                    <a:pt x="6413" y="10812"/>
                    <a:pt x="6067" y="10991"/>
                    <a:pt x="5742" y="11182"/>
                  </a:cubicBezTo>
                  <a:cubicBezTo>
                    <a:pt x="5398" y="11369"/>
                    <a:pt x="5069" y="11546"/>
                    <a:pt x="4605" y="11546"/>
                  </a:cubicBezTo>
                  <a:cubicBezTo>
                    <a:pt x="4374" y="11546"/>
                    <a:pt x="4110" y="11502"/>
                    <a:pt x="3795" y="11394"/>
                  </a:cubicBezTo>
                  <a:cubicBezTo>
                    <a:pt x="3247" y="11182"/>
                    <a:pt x="1254" y="7343"/>
                    <a:pt x="896" y="4847"/>
                  </a:cubicBezTo>
                  <a:cubicBezTo>
                    <a:pt x="728" y="3661"/>
                    <a:pt x="1086" y="2396"/>
                    <a:pt x="1836" y="1545"/>
                  </a:cubicBezTo>
                  <a:cubicBezTo>
                    <a:pt x="2295" y="1008"/>
                    <a:pt x="2854" y="706"/>
                    <a:pt x="3381" y="706"/>
                  </a:cubicBezTo>
                  <a:cubicBezTo>
                    <a:pt x="4130" y="706"/>
                    <a:pt x="4645" y="963"/>
                    <a:pt x="5182" y="1232"/>
                  </a:cubicBezTo>
                  <a:cubicBezTo>
                    <a:pt x="5675" y="1478"/>
                    <a:pt x="6201" y="1736"/>
                    <a:pt x="6861" y="1736"/>
                  </a:cubicBezTo>
                  <a:cubicBezTo>
                    <a:pt x="7533" y="1736"/>
                    <a:pt x="8047" y="1478"/>
                    <a:pt x="8552" y="1232"/>
                  </a:cubicBezTo>
                  <a:cubicBezTo>
                    <a:pt x="9089" y="963"/>
                    <a:pt x="9604" y="706"/>
                    <a:pt x="10353" y="706"/>
                  </a:cubicBezTo>
                  <a:close/>
                  <a:moveTo>
                    <a:pt x="3381" y="1"/>
                  </a:moveTo>
                  <a:cubicBezTo>
                    <a:pt x="2642" y="1"/>
                    <a:pt x="1914" y="381"/>
                    <a:pt x="1310" y="1075"/>
                  </a:cubicBezTo>
                  <a:cubicBezTo>
                    <a:pt x="415" y="2105"/>
                    <a:pt x="1" y="3549"/>
                    <a:pt x="202" y="4948"/>
                  </a:cubicBezTo>
                  <a:cubicBezTo>
                    <a:pt x="527" y="7208"/>
                    <a:pt x="2519" y="11697"/>
                    <a:pt x="3571" y="12055"/>
                  </a:cubicBezTo>
                  <a:cubicBezTo>
                    <a:pt x="3968" y="12191"/>
                    <a:pt x="4311" y="12245"/>
                    <a:pt x="4611" y="12245"/>
                  </a:cubicBezTo>
                  <a:cubicBezTo>
                    <a:pt x="5250" y="12245"/>
                    <a:pt x="5697" y="12003"/>
                    <a:pt x="6078" y="11797"/>
                  </a:cubicBezTo>
                  <a:cubicBezTo>
                    <a:pt x="6369" y="11640"/>
                    <a:pt x="6593" y="11506"/>
                    <a:pt x="6861" y="11506"/>
                  </a:cubicBezTo>
                  <a:cubicBezTo>
                    <a:pt x="7130" y="11506"/>
                    <a:pt x="7365" y="11640"/>
                    <a:pt x="7656" y="11797"/>
                  </a:cubicBezTo>
                  <a:cubicBezTo>
                    <a:pt x="8037" y="12010"/>
                    <a:pt x="8484" y="12245"/>
                    <a:pt x="9122" y="12245"/>
                  </a:cubicBezTo>
                  <a:cubicBezTo>
                    <a:pt x="9424" y="12245"/>
                    <a:pt x="9760" y="12200"/>
                    <a:pt x="10163" y="12055"/>
                  </a:cubicBezTo>
                  <a:cubicBezTo>
                    <a:pt x="11204" y="11697"/>
                    <a:pt x="13207" y="7208"/>
                    <a:pt x="13531" y="4948"/>
                  </a:cubicBezTo>
                  <a:cubicBezTo>
                    <a:pt x="13722" y="3549"/>
                    <a:pt x="13319" y="2105"/>
                    <a:pt x="12424" y="1075"/>
                  </a:cubicBezTo>
                  <a:cubicBezTo>
                    <a:pt x="11820" y="381"/>
                    <a:pt x="11081" y="1"/>
                    <a:pt x="10353" y="1"/>
                  </a:cubicBezTo>
                  <a:cubicBezTo>
                    <a:pt x="9435" y="1"/>
                    <a:pt x="8798" y="314"/>
                    <a:pt x="8238" y="594"/>
                  </a:cubicBezTo>
                  <a:cubicBezTo>
                    <a:pt x="7768" y="829"/>
                    <a:pt x="7365" y="1030"/>
                    <a:pt x="6861" y="1030"/>
                  </a:cubicBezTo>
                  <a:cubicBezTo>
                    <a:pt x="6358" y="1030"/>
                    <a:pt x="5955" y="829"/>
                    <a:pt x="5496" y="594"/>
                  </a:cubicBezTo>
                  <a:cubicBezTo>
                    <a:pt x="4936" y="314"/>
                    <a:pt x="4299" y="1"/>
                    <a:pt x="3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7035022" y="1908200"/>
              <a:ext cx="233885" cy="370244"/>
            </a:xfrm>
            <a:custGeom>
              <a:rect b="b" l="l" r="r" t="t"/>
              <a:pathLst>
                <a:path extrusionOk="0" h="4662" w="2945">
                  <a:moveTo>
                    <a:pt x="1478" y="700"/>
                  </a:moveTo>
                  <a:cubicBezTo>
                    <a:pt x="1735" y="712"/>
                    <a:pt x="1892" y="834"/>
                    <a:pt x="1959" y="1103"/>
                  </a:cubicBezTo>
                  <a:cubicBezTo>
                    <a:pt x="2239" y="2166"/>
                    <a:pt x="1959" y="3677"/>
                    <a:pt x="1959" y="3689"/>
                  </a:cubicBezTo>
                  <a:cubicBezTo>
                    <a:pt x="1959" y="3699"/>
                    <a:pt x="1948" y="3699"/>
                    <a:pt x="1948" y="3711"/>
                  </a:cubicBezTo>
                  <a:cubicBezTo>
                    <a:pt x="1937" y="3856"/>
                    <a:pt x="1870" y="3946"/>
                    <a:pt x="1803" y="3957"/>
                  </a:cubicBezTo>
                  <a:cubicBezTo>
                    <a:pt x="1724" y="3957"/>
                    <a:pt x="1601" y="3890"/>
                    <a:pt x="1534" y="3655"/>
                  </a:cubicBezTo>
                  <a:cubicBezTo>
                    <a:pt x="1512" y="3565"/>
                    <a:pt x="1444" y="3375"/>
                    <a:pt x="1355" y="3117"/>
                  </a:cubicBezTo>
                  <a:cubicBezTo>
                    <a:pt x="1153" y="2592"/>
                    <a:pt x="706" y="1361"/>
                    <a:pt x="728" y="1047"/>
                  </a:cubicBezTo>
                  <a:cubicBezTo>
                    <a:pt x="761" y="946"/>
                    <a:pt x="1097" y="700"/>
                    <a:pt x="1467" y="700"/>
                  </a:cubicBezTo>
                  <a:close/>
                  <a:moveTo>
                    <a:pt x="1468" y="0"/>
                  </a:moveTo>
                  <a:cubicBezTo>
                    <a:pt x="1423" y="0"/>
                    <a:pt x="1378" y="2"/>
                    <a:pt x="1332" y="6"/>
                  </a:cubicBezTo>
                  <a:cubicBezTo>
                    <a:pt x="728" y="62"/>
                    <a:pt x="67" y="465"/>
                    <a:pt x="34" y="980"/>
                  </a:cubicBezTo>
                  <a:cubicBezTo>
                    <a:pt x="0" y="1428"/>
                    <a:pt x="325" y="2368"/>
                    <a:pt x="694" y="3364"/>
                  </a:cubicBezTo>
                  <a:cubicBezTo>
                    <a:pt x="773" y="3587"/>
                    <a:pt x="840" y="3766"/>
                    <a:pt x="862" y="3845"/>
                  </a:cubicBezTo>
                  <a:cubicBezTo>
                    <a:pt x="1019" y="4416"/>
                    <a:pt x="1433" y="4662"/>
                    <a:pt x="1791" y="4662"/>
                  </a:cubicBezTo>
                  <a:cubicBezTo>
                    <a:pt x="1813" y="4662"/>
                    <a:pt x="1836" y="4662"/>
                    <a:pt x="1858" y="4651"/>
                  </a:cubicBezTo>
                  <a:cubicBezTo>
                    <a:pt x="2273" y="4629"/>
                    <a:pt x="2586" y="4293"/>
                    <a:pt x="2653" y="3811"/>
                  </a:cubicBezTo>
                  <a:cubicBezTo>
                    <a:pt x="2675" y="3655"/>
                    <a:pt x="2944" y="2110"/>
                    <a:pt x="2641" y="924"/>
                  </a:cubicBezTo>
                  <a:cubicBezTo>
                    <a:pt x="2496" y="341"/>
                    <a:pt x="2051" y="0"/>
                    <a:pt x="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p47"/>
          <p:cNvSpPr/>
          <p:nvPr/>
        </p:nvSpPr>
        <p:spPr>
          <a:xfrm flipH="1">
            <a:off x="676350" y="1089050"/>
            <a:ext cx="38760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txBox="1"/>
          <p:nvPr>
            <p:ph type="title"/>
          </p:nvPr>
        </p:nvSpPr>
        <p:spPr>
          <a:xfrm>
            <a:off x="800550" y="1184850"/>
            <a:ext cx="3627600" cy="927000"/>
          </a:xfrm>
          <a:prstGeom prst="rect">
            <a:avLst/>
          </a:prstGeom>
          <a:noFill/>
        </p:spPr>
        <p:txBody>
          <a:bodyPr anchorCtr="0" anchor="ctr" bIns="182875" lIns="274300" spcFirstLastPara="1" rIns="182875" wrap="square" tIns="182875">
            <a:noAutofit/>
          </a:bodyPr>
          <a:lstStyle/>
          <a:p>
            <a:pPr indent="0" lvl="0" marL="0" rtl="0" algn="l">
              <a:spcBef>
                <a:spcPts val="0"/>
              </a:spcBef>
              <a:spcAft>
                <a:spcPts val="0"/>
              </a:spcAft>
              <a:buNone/>
            </a:pPr>
            <a:r>
              <a:rPr lang="fr"/>
              <a:t>U</a:t>
            </a:r>
            <a:r>
              <a:rPr lang="fr"/>
              <a:t>ne image vaut mille mots</a:t>
            </a:r>
            <a:endParaRPr/>
          </a:p>
        </p:txBody>
      </p:sp>
      <p:sp>
        <p:nvSpPr>
          <p:cNvPr id="487" name="Google Shape;487;p47"/>
          <p:cNvSpPr/>
          <p:nvPr/>
        </p:nvSpPr>
        <p:spPr>
          <a:xfrm>
            <a:off x="7902917" y="577813"/>
            <a:ext cx="552768" cy="552768"/>
          </a:xfrm>
          <a:custGeom>
            <a:rect b="b" l="l" r="r" t="t"/>
            <a:pathLst>
              <a:path extrusionOk="0" h="11663" w="11663">
                <a:moveTo>
                  <a:pt x="5831" y="3078"/>
                </a:moveTo>
                <a:cubicBezTo>
                  <a:pt x="7353" y="3078"/>
                  <a:pt x="8584" y="4309"/>
                  <a:pt x="8584" y="5831"/>
                </a:cubicBezTo>
                <a:cubicBezTo>
                  <a:pt x="8584" y="7353"/>
                  <a:pt x="7353" y="8584"/>
                  <a:pt x="5831" y="8584"/>
                </a:cubicBezTo>
                <a:cubicBezTo>
                  <a:pt x="4309" y="8584"/>
                  <a:pt x="3078" y="7353"/>
                  <a:pt x="3078" y="5831"/>
                </a:cubicBezTo>
                <a:cubicBezTo>
                  <a:pt x="3078" y="4309"/>
                  <a:pt x="4309" y="3078"/>
                  <a:pt x="5831" y="3078"/>
                </a:cubicBezTo>
                <a:close/>
                <a:moveTo>
                  <a:pt x="5831" y="2317"/>
                </a:moveTo>
                <a:cubicBezTo>
                  <a:pt x="4891" y="2317"/>
                  <a:pt x="4007" y="2687"/>
                  <a:pt x="3346" y="3346"/>
                </a:cubicBezTo>
                <a:cubicBezTo>
                  <a:pt x="2686" y="4007"/>
                  <a:pt x="2317" y="4891"/>
                  <a:pt x="2317" y="5831"/>
                </a:cubicBezTo>
                <a:cubicBezTo>
                  <a:pt x="2317" y="6771"/>
                  <a:pt x="2686" y="7656"/>
                  <a:pt x="3346" y="8316"/>
                </a:cubicBezTo>
                <a:cubicBezTo>
                  <a:pt x="4007" y="8976"/>
                  <a:pt x="4891" y="9345"/>
                  <a:pt x="5831" y="9345"/>
                </a:cubicBezTo>
                <a:cubicBezTo>
                  <a:pt x="6771" y="9345"/>
                  <a:pt x="7655" y="8976"/>
                  <a:pt x="8315" y="8316"/>
                </a:cubicBezTo>
                <a:cubicBezTo>
                  <a:pt x="8976" y="7656"/>
                  <a:pt x="9345" y="6771"/>
                  <a:pt x="9345" y="5831"/>
                </a:cubicBezTo>
                <a:cubicBezTo>
                  <a:pt x="9345" y="4891"/>
                  <a:pt x="8976" y="4007"/>
                  <a:pt x="8315" y="3346"/>
                </a:cubicBezTo>
                <a:cubicBezTo>
                  <a:pt x="7655" y="2687"/>
                  <a:pt x="6771" y="2317"/>
                  <a:pt x="5831" y="2317"/>
                </a:cubicBezTo>
                <a:close/>
                <a:moveTo>
                  <a:pt x="5831" y="762"/>
                </a:moveTo>
                <a:cubicBezTo>
                  <a:pt x="7185" y="762"/>
                  <a:pt x="8461" y="1287"/>
                  <a:pt x="9412" y="2250"/>
                </a:cubicBezTo>
                <a:cubicBezTo>
                  <a:pt x="10375" y="3201"/>
                  <a:pt x="10901" y="4477"/>
                  <a:pt x="10901" y="5831"/>
                </a:cubicBezTo>
                <a:cubicBezTo>
                  <a:pt x="10901" y="7186"/>
                  <a:pt x="10375" y="8462"/>
                  <a:pt x="9412" y="9412"/>
                </a:cubicBezTo>
                <a:cubicBezTo>
                  <a:pt x="8461" y="10375"/>
                  <a:pt x="7185" y="10901"/>
                  <a:pt x="5831" y="10901"/>
                </a:cubicBezTo>
                <a:cubicBezTo>
                  <a:pt x="4477" y="10901"/>
                  <a:pt x="3201" y="10375"/>
                  <a:pt x="2249" y="9412"/>
                </a:cubicBezTo>
                <a:cubicBezTo>
                  <a:pt x="1287" y="8462"/>
                  <a:pt x="761" y="7186"/>
                  <a:pt x="761" y="5831"/>
                </a:cubicBezTo>
                <a:cubicBezTo>
                  <a:pt x="761" y="4477"/>
                  <a:pt x="1287" y="3201"/>
                  <a:pt x="2249" y="2250"/>
                </a:cubicBezTo>
                <a:cubicBezTo>
                  <a:pt x="3201" y="1287"/>
                  <a:pt x="4477" y="762"/>
                  <a:pt x="5831" y="762"/>
                </a:cubicBezTo>
                <a:close/>
                <a:moveTo>
                  <a:pt x="5831" y="1"/>
                </a:moveTo>
                <a:cubicBezTo>
                  <a:pt x="5047" y="1"/>
                  <a:pt x="4286" y="157"/>
                  <a:pt x="3559" y="459"/>
                </a:cubicBezTo>
                <a:cubicBezTo>
                  <a:pt x="2865" y="750"/>
                  <a:pt x="2249" y="1175"/>
                  <a:pt x="1712" y="1712"/>
                </a:cubicBezTo>
                <a:cubicBezTo>
                  <a:pt x="1175" y="2250"/>
                  <a:pt x="750" y="2866"/>
                  <a:pt x="459" y="3560"/>
                </a:cubicBezTo>
                <a:cubicBezTo>
                  <a:pt x="157" y="4287"/>
                  <a:pt x="0" y="5048"/>
                  <a:pt x="0" y="5831"/>
                </a:cubicBezTo>
                <a:cubicBezTo>
                  <a:pt x="0" y="6614"/>
                  <a:pt x="157" y="7387"/>
                  <a:pt x="459" y="8103"/>
                </a:cubicBezTo>
                <a:cubicBezTo>
                  <a:pt x="750" y="8797"/>
                  <a:pt x="1175" y="9424"/>
                  <a:pt x="1712" y="9950"/>
                </a:cubicBezTo>
                <a:cubicBezTo>
                  <a:pt x="2249" y="10487"/>
                  <a:pt x="2865" y="10912"/>
                  <a:pt x="3559" y="11203"/>
                </a:cubicBezTo>
                <a:cubicBezTo>
                  <a:pt x="4286" y="11506"/>
                  <a:pt x="5047" y="11662"/>
                  <a:pt x="5831" y="11662"/>
                </a:cubicBezTo>
                <a:cubicBezTo>
                  <a:pt x="6614" y="11662"/>
                  <a:pt x="7387" y="11506"/>
                  <a:pt x="8103" y="11203"/>
                </a:cubicBezTo>
                <a:cubicBezTo>
                  <a:pt x="8797" y="10912"/>
                  <a:pt x="9424" y="10487"/>
                  <a:pt x="9949" y="9950"/>
                </a:cubicBezTo>
                <a:cubicBezTo>
                  <a:pt x="10487" y="9424"/>
                  <a:pt x="10912" y="8797"/>
                  <a:pt x="11203" y="8103"/>
                </a:cubicBezTo>
                <a:cubicBezTo>
                  <a:pt x="11505" y="7387"/>
                  <a:pt x="11662" y="6614"/>
                  <a:pt x="11662" y="5831"/>
                </a:cubicBezTo>
                <a:cubicBezTo>
                  <a:pt x="11662" y="5048"/>
                  <a:pt x="11505" y="4287"/>
                  <a:pt x="11203" y="3560"/>
                </a:cubicBezTo>
                <a:cubicBezTo>
                  <a:pt x="10912" y="2866"/>
                  <a:pt x="10487" y="2250"/>
                  <a:pt x="9949" y="1712"/>
                </a:cubicBezTo>
                <a:cubicBezTo>
                  <a:pt x="9424" y="1175"/>
                  <a:pt x="8797" y="750"/>
                  <a:pt x="8103" y="459"/>
                </a:cubicBezTo>
                <a:cubicBezTo>
                  <a:pt x="7387" y="157"/>
                  <a:pt x="6614" y="1"/>
                  <a:pt x="5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720000" y="1194675"/>
            <a:ext cx="3876900" cy="11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U</a:t>
            </a:r>
            <a:r>
              <a:rPr lang="fr"/>
              <a:t>ne image renforce toujours le concept</a:t>
            </a:r>
            <a:endParaRPr/>
          </a:p>
        </p:txBody>
      </p:sp>
      <p:sp>
        <p:nvSpPr>
          <p:cNvPr id="493" name="Google Shape;493;p48"/>
          <p:cNvSpPr txBox="1"/>
          <p:nvPr>
            <p:ph idx="1" type="subTitle"/>
          </p:nvPr>
        </p:nvSpPr>
        <p:spPr>
          <a:xfrm>
            <a:off x="720000" y="2740125"/>
            <a:ext cx="3876900" cy="12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Les images révèlent de grandes quantités de données, alors rappelez-vous : utilisez une image au lieu d'un long texte. Votre public l'appréciera</a:t>
            </a:r>
            <a:endParaRPr/>
          </a:p>
        </p:txBody>
      </p:sp>
      <p:cxnSp>
        <p:nvCxnSpPr>
          <p:cNvPr id="494" name="Google Shape;494;p48"/>
          <p:cNvCxnSpPr/>
          <p:nvPr/>
        </p:nvCxnSpPr>
        <p:spPr>
          <a:xfrm>
            <a:off x="847100" y="2536950"/>
            <a:ext cx="1928700" cy="0"/>
          </a:xfrm>
          <a:prstGeom prst="straightConnector1">
            <a:avLst/>
          </a:prstGeom>
          <a:noFill/>
          <a:ln cap="flat" cmpd="sng" w="38100">
            <a:solidFill>
              <a:schemeClr val="lt1"/>
            </a:solidFill>
            <a:prstDash val="solid"/>
            <a:round/>
            <a:headEnd len="med" w="med" type="none"/>
            <a:tailEnd len="med" w="med" type="none"/>
          </a:ln>
        </p:spPr>
      </p:cxnSp>
      <p:pic>
        <p:nvPicPr>
          <p:cNvPr id="495" name="Google Shape;495;p48"/>
          <p:cNvPicPr preferRelativeResize="0"/>
          <p:nvPr/>
        </p:nvPicPr>
        <p:blipFill rotWithShape="1">
          <a:blip r:embed="rId3">
            <a:alphaModFix/>
          </a:blip>
          <a:srcRect b="36" l="11841" r="35922" t="26949"/>
          <a:stretch/>
        </p:blipFill>
        <p:spPr>
          <a:xfrm>
            <a:off x="4826100" y="894088"/>
            <a:ext cx="3597900" cy="3355200"/>
          </a:xfrm>
          <a:prstGeom prst="roundRect">
            <a:avLst>
              <a:gd fmla="val 9230" name="adj"/>
            </a:avLst>
          </a:prstGeom>
          <a:noFill/>
          <a:ln cap="flat" cmpd="sng" w="38100">
            <a:solidFill>
              <a:schemeClr val="lt1"/>
            </a:solidFill>
            <a:prstDash val="solid"/>
            <a:miter lim="8000"/>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txBox="1"/>
          <p:nvPr>
            <p:ph idx="1" type="subTitle"/>
          </p:nvPr>
        </p:nvSpPr>
        <p:spPr>
          <a:xfrm>
            <a:off x="3269525" y="3206850"/>
            <a:ext cx="5157000" cy="4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Les grands chiffres attirent l'attention de votre public</a:t>
            </a:r>
            <a:endParaRPr/>
          </a:p>
        </p:txBody>
      </p:sp>
      <p:sp>
        <p:nvSpPr>
          <p:cNvPr id="501" name="Google Shape;501;p49"/>
          <p:cNvSpPr txBox="1"/>
          <p:nvPr>
            <p:ph type="title"/>
          </p:nvPr>
        </p:nvSpPr>
        <p:spPr>
          <a:xfrm>
            <a:off x="3269525" y="1502250"/>
            <a:ext cx="5157000" cy="14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150 000</a:t>
            </a:r>
            <a:endParaRPr/>
          </a:p>
        </p:txBody>
      </p:sp>
      <p:cxnSp>
        <p:nvCxnSpPr>
          <p:cNvPr id="502" name="Google Shape;502;p49"/>
          <p:cNvCxnSpPr/>
          <p:nvPr/>
        </p:nvCxnSpPr>
        <p:spPr>
          <a:xfrm>
            <a:off x="6368575" y="2978250"/>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503" name="Google Shape;503;p49"/>
          <p:cNvCxnSpPr/>
          <p:nvPr/>
        </p:nvCxnSpPr>
        <p:spPr>
          <a:xfrm>
            <a:off x="6368575" y="127365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504" name="Google Shape;504;p49"/>
          <p:cNvGrpSpPr/>
          <p:nvPr/>
        </p:nvGrpSpPr>
        <p:grpSpPr>
          <a:xfrm>
            <a:off x="879157" y="912763"/>
            <a:ext cx="1893058" cy="3317972"/>
            <a:chOff x="925082" y="1084626"/>
            <a:chExt cx="1893058" cy="3317972"/>
          </a:xfrm>
        </p:grpSpPr>
        <p:grpSp>
          <p:nvGrpSpPr>
            <p:cNvPr id="505" name="Google Shape;505;p49"/>
            <p:cNvGrpSpPr/>
            <p:nvPr/>
          </p:nvGrpSpPr>
          <p:grpSpPr>
            <a:xfrm>
              <a:off x="1397369" y="1084626"/>
              <a:ext cx="1192030" cy="1023702"/>
              <a:chOff x="2671700" y="2023100"/>
              <a:chExt cx="557675" cy="478925"/>
            </a:xfrm>
          </p:grpSpPr>
          <p:sp>
            <p:nvSpPr>
              <p:cNvPr id="506" name="Google Shape;506;p49"/>
              <p:cNvSpPr/>
              <p:nvPr/>
            </p:nvSpPr>
            <p:spPr>
              <a:xfrm>
                <a:off x="2681500" y="2057450"/>
                <a:ext cx="534700" cy="406500"/>
              </a:xfrm>
              <a:custGeom>
                <a:rect b="b" l="l" r="r" t="t"/>
                <a:pathLst>
                  <a:path extrusionOk="0" h="16260" w="21388">
                    <a:moveTo>
                      <a:pt x="20988" y="1"/>
                    </a:moveTo>
                    <a:cubicBezTo>
                      <a:pt x="20962" y="1"/>
                      <a:pt x="20934" y="4"/>
                      <a:pt x="20907" y="9"/>
                    </a:cubicBezTo>
                    <a:cubicBezTo>
                      <a:pt x="18982" y="368"/>
                      <a:pt x="16923" y="994"/>
                      <a:pt x="14975" y="1834"/>
                    </a:cubicBezTo>
                    <a:cubicBezTo>
                      <a:pt x="12725" y="2797"/>
                      <a:pt x="10621" y="4028"/>
                      <a:pt x="8696" y="5471"/>
                    </a:cubicBezTo>
                    <a:cubicBezTo>
                      <a:pt x="6783" y="6915"/>
                      <a:pt x="5025" y="8605"/>
                      <a:pt x="3481" y="10497"/>
                    </a:cubicBezTo>
                    <a:cubicBezTo>
                      <a:pt x="2149" y="12153"/>
                      <a:pt x="974" y="13944"/>
                      <a:pt x="90" y="15700"/>
                    </a:cubicBezTo>
                    <a:cubicBezTo>
                      <a:pt x="1" y="15891"/>
                      <a:pt x="79" y="16126"/>
                      <a:pt x="258" y="16215"/>
                    </a:cubicBezTo>
                    <a:cubicBezTo>
                      <a:pt x="314" y="16238"/>
                      <a:pt x="381" y="16260"/>
                      <a:pt x="437" y="16260"/>
                    </a:cubicBezTo>
                    <a:cubicBezTo>
                      <a:pt x="571" y="16260"/>
                      <a:pt x="705" y="16182"/>
                      <a:pt x="772" y="16048"/>
                    </a:cubicBezTo>
                    <a:cubicBezTo>
                      <a:pt x="1623" y="14335"/>
                      <a:pt x="2765" y="12589"/>
                      <a:pt x="4074" y="10977"/>
                    </a:cubicBezTo>
                    <a:cubicBezTo>
                      <a:pt x="5585" y="9131"/>
                      <a:pt x="7286" y="7486"/>
                      <a:pt x="9156" y="6075"/>
                    </a:cubicBezTo>
                    <a:cubicBezTo>
                      <a:pt x="11024" y="4665"/>
                      <a:pt x="13083" y="3479"/>
                      <a:pt x="15277" y="2539"/>
                    </a:cubicBezTo>
                    <a:cubicBezTo>
                      <a:pt x="17169" y="1722"/>
                      <a:pt x="19172" y="1106"/>
                      <a:pt x="21052" y="748"/>
                    </a:cubicBezTo>
                    <a:cubicBezTo>
                      <a:pt x="21253" y="715"/>
                      <a:pt x="21388" y="514"/>
                      <a:pt x="21355" y="312"/>
                    </a:cubicBezTo>
                    <a:cubicBezTo>
                      <a:pt x="21316" y="127"/>
                      <a:pt x="21166" y="1"/>
                      <a:pt x="209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2671700" y="2023100"/>
                <a:ext cx="557675" cy="478925"/>
              </a:xfrm>
              <a:custGeom>
                <a:rect b="b" l="l" r="r" t="t"/>
                <a:pathLst>
                  <a:path extrusionOk="0" h="19157" w="22307">
                    <a:moveTo>
                      <a:pt x="16341" y="768"/>
                    </a:moveTo>
                    <a:cubicBezTo>
                      <a:pt x="17370" y="768"/>
                      <a:pt x="18344" y="880"/>
                      <a:pt x="19172" y="1092"/>
                    </a:cubicBezTo>
                    <a:cubicBezTo>
                      <a:pt x="20426" y="1417"/>
                      <a:pt x="20907" y="1853"/>
                      <a:pt x="21086" y="2089"/>
                    </a:cubicBezTo>
                    <a:cubicBezTo>
                      <a:pt x="21265" y="2324"/>
                      <a:pt x="21556" y="2906"/>
                      <a:pt x="21523" y="4204"/>
                    </a:cubicBezTo>
                    <a:cubicBezTo>
                      <a:pt x="21500" y="5256"/>
                      <a:pt x="21265" y="6476"/>
                      <a:pt x="20840" y="7718"/>
                    </a:cubicBezTo>
                    <a:cubicBezTo>
                      <a:pt x="20370" y="9095"/>
                      <a:pt x="19687" y="10471"/>
                      <a:pt x="18847" y="11692"/>
                    </a:cubicBezTo>
                    <a:cubicBezTo>
                      <a:pt x="17897" y="13102"/>
                      <a:pt x="16755" y="14299"/>
                      <a:pt x="15457" y="15284"/>
                    </a:cubicBezTo>
                    <a:cubicBezTo>
                      <a:pt x="14159" y="16258"/>
                      <a:pt x="12692" y="17019"/>
                      <a:pt x="11080" y="17556"/>
                    </a:cubicBezTo>
                    <a:cubicBezTo>
                      <a:pt x="9670" y="18026"/>
                      <a:pt x="8160" y="18305"/>
                      <a:pt x="6705" y="18373"/>
                    </a:cubicBezTo>
                    <a:cubicBezTo>
                      <a:pt x="6455" y="18385"/>
                      <a:pt x="6207" y="18392"/>
                      <a:pt x="5964" y="18392"/>
                    </a:cubicBezTo>
                    <a:cubicBezTo>
                      <a:pt x="4933" y="18392"/>
                      <a:pt x="3969" y="18279"/>
                      <a:pt x="3146" y="18071"/>
                    </a:cubicBezTo>
                    <a:cubicBezTo>
                      <a:pt x="1892" y="17746"/>
                      <a:pt x="1411" y="17298"/>
                      <a:pt x="1232" y="17064"/>
                    </a:cubicBezTo>
                    <a:cubicBezTo>
                      <a:pt x="1053" y="16828"/>
                      <a:pt x="762" y="16246"/>
                      <a:pt x="796" y="14948"/>
                    </a:cubicBezTo>
                    <a:cubicBezTo>
                      <a:pt x="818" y="13896"/>
                      <a:pt x="1053" y="12687"/>
                      <a:pt x="1478" y="11434"/>
                    </a:cubicBezTo>
                    <a:cubicBezTo>
                      <a:pt x="1948" y="10058"/>
                      <a:pt x="2631" y="8680"/>
                      <a:pt x="3470" y="7461"/>
                    </a:cubicBezTo>
                    <a:cubicBezTo>
                      <a:pt x="4422" y="6062"/>
                      <a:pt x="5563" y="4853"/>
                      <a:pt x="6862" y="3880"/>
                    </a:cubicBezTo>
                    <a:cubicBezTo>
                      <a:pt x="8160" y="2906"/>
                      <a:pt x="9625" y="2134"/>
                      <a:pt x="11237" y="1607"/>
                    </a:cubicBezTo>
                    <a:cubicBezTo>
                      <a:pt x="12636" y="1137"/>
                      <a:pt x="14147" y="858"/>
                      <a:pt x="15602" y="779"/>
                    </a:cubicBezTo>
                    <a:cubicBezTo>
                      <a:pt x="15848" y="768"/>
                      <a:pt x="16094" y="768"/>
                      <a:pt x="16341" y="768"/>
                    </a:cubicBezTo>
                    <a:close/>
                    <a:moveTo>
                      <a:pt x="16306" y="0"/>
                    </a:moveTo>
                    <a:cubicBezTo>
                      <a:pt x="16063" y="0"/>
                      <a:pt x="15817" y="6"/>
                      <a:pt x="15569" y="18"/>
                    </a:cubicBezTo>
                    <a:cubicBezTo>
                      <a:pt x="14047" y="97"/>
                      <a:pt x="12468" y="388"/>
                      <a:pt x="11002" y="880"/>
                    </a:cubicBezTo>
                    <a:cubicBezTo>
                      <a:pt x="9312" y="1440"/>
                      <a:pt x="7757" y="2246"/>
                      <a:pt x="6402" y="3275"/>
                    </a:cubicBezTo>
                    <a:cubicBezTo>
                      <a:pt x="5037" y="4305"/>
                      <a:pt x="3840" y="5569"/>
                      <a:pt x="2832" y="7036"/>
                    </a:cubicBezTo>
                    <a:cubicBezTo>
                      <a:pt x="1970" y="8312"/>
                      <a:pt x="1243" y="9744"/>
                      <a:pt x="751" y="11199"/>
                    </a:cubicBezTo>
                    <a:cubicBezTo>
                      <a:pt x="314" y="12508"/>
                      <a:pt x="57" y="13806"/>
                      <a:pt x="35" y="14937"/>
                    </a:cubicBezTo>
                    <a:cubicBezTo>
                      <a:pt x="0" y="16079"/>
                      <a:pt x="202" y="16974"/>
                      <a:pt x="616" y="17522"/>
                    </a:cubicBezTo>
                    <a:cubicBezTo>
                      <a:pt x="1030" y="18071"/>
                      <a:pt x="1836" y="18519"/>
                      <a:pt x="2955" y="18810"/>
                    </a:cubicBezTo>
                    <a:cubicBezTo>
                      <a:pt x="3840" y="19033"/>
                      <a:pt x="4880" y="19156"/>
                      <a:pt x="5977" y="19156"/>
                    </a:cubicBezTo>
                    <a:cubicBezTo>
                      <a:pt x="6235" y="19156"/>
                      <a:pt x="6492" y="19145"/>
                      <a:pt x="6750" y="19134"/>
                    </a:cubicBezTo>
                    <a:cubicBezTo>
                      <a:pt x="8272" y="19066"/>
                      <a:pt x="9849" y="18765"/>
                      <a:pt x="11316" y="18283"/>
                    </a:cubicBezTo>
                    <a:cubicBezTo>
                      <a:pt x="13005" y="17713"/>
                      <a:pt x="14550" y="16918"/>
                      <a:pt x="15915" y="15888"/>
                    </a:cubicBezTo>
                    <a:cubicBezTo>
                      <a:pt x="17270" y="14858"/>
                      <a:pt x="18479" y="13594"/>
                      <a:pt x="19474" y="12128"/>
                    </a:cubicBezTo>
                    <a:cubicBezTo>
                      <a:pt x="20347" y="10852"/>
                      <a:pt x="21063" y="9408"/>
                      <a:pt x="21556" y="7964"/>
                    </a:cubicBezTo>
                    <a:cubicBezTo>
                      <a:pt x="22004" y="6644"/>
                      <a:pt x="22250" y="5357"/>
                      <a:pt x="22284" y="4226"/>
                    </a:cubicBezTo>
                    <a:cubicBezTo>
                      <a:pt x="22306" y="3074"/>
                      <a:pt x="22105" y="2178"/>
                      <a:pt x="21690" y="1630"/>
                    </a:cubicBezTo>
                    <a:cubicBezTo>
                      <a:pt x="21277" y="1082"/>
                      <a:pt x="20471" y="645"/>
                      <a:pt x="19362" y="354"/>
                    </a:cubicBezTo>
                    <a:cubicBezTo>
                      <a:pt x="18462" y="124"/>
                      <a:pt x="17418" y="0"/>
                      <a:pt x="16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p:nvPr/>
            </p:nvSpPr>
            <p:spPr>
              <a:xfrm>
                <a:off x="2809100" y="2220125"/>
                <a:ext cx="64375" cy="75700"/>
              </a:xfrm>
              <a:custGeom>
                <a:rect b="b" l="l" r="r" t="t"/>
                <a:pathLst>
                  <a:path extrusionOk="0" h="3028" w="2575">
                    <a:moveTo>
                      <a:pt x="437" y="0"/>
                    </a:moveTo>
                    <a:cubicBezTo>
                      <a:pt x="355" y="0"/>
                      <a:pt x="271" y="27"/>
                      <a:pt x="202" y="83"/>
                    </a:cubicBezTo>
                    <a:cubicBezTo>
                      <a:pt x="33" y="207"/>
                      <a:pt x="0" y="441"/>
                      <a:pt x="134" y="610"/>
                    </a:cubicBezTo>
                    <a:lnTo>
                      <a:pt x="1836" y="2870"/>
                    </a:lnTo>
                    <a:cubicBezTo>
                      <a:pt x="1913" y="2971"/>
                      <a:pt x="2025" y="3027"/>
                      <a:pt x="2137" y="3027"/>
                    </a:cubicBezTo>
                    <a:cubicBezTo>
                      <a:pt x="2216" y="3027"/>
                      <a:pt x="2306" y="3005"/>
                      <a:pt x="2373" y="2948"/>
                    </a:cubicBezTo>
                    <a:cubicBezTo>
                      <a:pt x="2540" y="2826"/>
                      <a:pt x="2574" y="2579"/>
                      <a:pt x="2440" y="2423"/>
                    </a:cubicBezTo>
                    <a:lnTo>
                      <a:pt x="739" y="150"/>
                    </a:lnTo>
                    <a:cubicBezTo>
                      <a:pt x="667" y="53"/>
                      <a:pt x="553"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2843225" y="2181525"/>
                <a:ext cx="64375" cy="75675"/>
              </a:xfrm>
              <a:custGeom>
                <a:rect b="b" l="l" r="r" t="t"/>
                <a:pathLst>
                  <a:path extrusionOk="0" h="3027" w="2575">
                    <a:moveTo>
                      <a:pt x="438" y="0"/>
                    </a:moveTo>
                    <a:cubicBezTo>
                      <a:pt x="355" y="0"/>
                      <a:pt x="272" y="27"/>
                      <a:pt x="202" y="83"/>
                    </a:cubicBezTo>
                    <a:cubicBezTo>
                      <a:pt x="34" y="206"/>
                      <a:pt x="1" y="441"/>
                      <a:pt x="135" y="609"/>
                    </a:cubicBezTo>
                    <a:lnTo>
                      <a:pt x="1836" y="2881"/>
                    </a:lnTo>
                    <a:cubicBezTo>
                      <a:pt x="1914" y="2982"/>
                      <a:pt x="2026" y="3027"/>
                      <a:pt x="2138" y="3027"/>
                    </a:cubicBezTo>
                    <a:cubicBezTo>
                      <a:pt x="2216" y="3027"/>
                      <a:pt x="2306" y="3004"/>
                      <a:pt x="2373" y="2948"/>
                    </a:cubicBezTo>
                    <a:cubicBezTo>
                      <a:pt x="2541" y="2825"/>
                      <a:pt x="2575" y="2590"/>
                      <a:pt x="2440" y="2422"/>
                    </a:cubicBezTo>
                    <a:lnTo>
                      <a:pt x="739" y="150"/>
                    </a:lnTo>
                    <a:cubicBezTo>
                      <a:pt x="667" y="52"/>
                      <a:pt x="553" y="0"/>
                      <a:pt x="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2884350" y="2152350"/>
                <a:ext cx="64375" cy="75475"/>
              </a:xfrm>
              <a:custGeom>
                <a:rect b="b" l="l" r="r" t="t"/>
                <a:pathLst>
                  <a:path extrusionOk="0" h="3019" w="2575">
                    <a:moveTo>
                      <a:pt x="428" y="1"/>
                    </a:moveTo>
                    <a:cubicBezTo>
                      <a:pt x="349" y="1"/>
                      <a:pt x="270" y="25"/>
                      <a:pt x="202" y="75"/>
                    </a:cubicBezTo>
                    <a:cubicBezTo>
                      <a:pt x="34" y="198"/>
                      <a:pt x="0" y="444"/>
                      <a:pt x="124" y="612"/>
                    </a:cubicBezTo>
                    <a:lnTo>
                      <a:pt x="1836" y="2873"/>
                    </a:lnTo>
                    <a:cubicBezTo>
                      <a:pt x="1914" y="2973"/>
                      <a:pt x="2026" y="3018"/>
                      <a:pt x="2138" y="3018"/>
                    </a:cubicBezTo>
                    <a:cubicBezTo>
                      <a:pt x="2216" y="3018"/>
                      <a:pt x="2306" y="2996"/>
                      <a:pt x="2373" y="2951"/>
                    </a:cubicBezTo>
                    <a:cubicBezTo>
                      <a:pt x="2541" y="2817"/>
                      <a:pt x="2574" y="2582"/>
                      <a:pt x="2440" y="2414"/>
                    </a:cubicBezTo>
                    <a:lnTo>
                      <a:pt x="739" y="153"/>
                    </a:lnTo>
                    <a:cubicBezTo>
                      <a:pt x="659" y="53"/>
                      <a:pt x="543" y="1"/>
                      <a:pt x="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p:nvPr/>
            </p:nvSpPr>
            <p:spPr>
              <a:xfrm>
                <a:off x="2926875" y="2124725"/>
                <a:ext cx="64100" cy="75675"/>
              </a:xfrm>
              <a:custGeom>
                <a:rect b="b" l="l" r="r" t="t"/>
                <a:pathLst>
                  <a:path extrusionOk="0" h="3027" w="2564">
                    <a:moveTo>
                      <a:pt x="435" y="0"/>
                    </a:moveTo>
                    <a:cubicBezTo>
                      <a:pt x="354" y="0"/>
                      <a:pt x="272" y="27"/>
                      <a:pt x="202" y="83"/>
                    </a:cubicBezTo>
                    <a:cubicBezTo>
                      <a:pt x="34" y="206"/>
                      <a:pt x="0" y="441"/>
                      <a:pt x="124" y="609"/>
                    </a:cubicBezTo>
                    <a:lnTo>
                      <a:pt x="1836" y="2881"/>
                    </a:lnTo>
                    <a:cubicBezTo>
                      <a:pt x="1915" y="2981"/>
                      <a:pt x="2027" y="3026"/>
                      <a:pt x="2138" y="3026"/>
                    </a:cubicBezTo>
                    <a:cubicBezTo>
                      <a:pt x="2216" y="3026"/>
                      <a:pt x="2295" y="3004"/>
                      <a:pt x="2362" y="2948"/>
                    </a:cubicBezTo>
                    <a:cubicBezTo>
                      <a:pt x="2530" y="2825"/>
                      <a:pt x="2564" y="2590"/>
                      <a:pt x="2440" y="2422"/>
                    </a:cubicBezTo>
                    <a:lnTo>
                      <a:pt x="739" y="150"/>
                    </a:lnTo>
                    <a:cubicBezTo>
                      <a:pt x="661" y="52"/>
                      <a:pt x="549"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49"/>
            <p:cNvGrpSpPr/>
            <p:nvPr/>
          </p:nvGrpSpPr>
          <p:grpSpPr>
            <a:xfrm>
              <a:off x="1834248" y="3418706"/>
              <a:ext cx="983891" cy="983891"/>
              <a:chOff x="692425" y="2998350"/>
              <a:chExt cx="460300" cy="460300"/>
            </a:xfrm>
          </p:grpSpPr>
          <p:sp>
            <p:nvSpPr>
              <p:cNvPr id="513" name="Google Shape;513;p49"/>
              <p:cNvSpPr/>
              <p:nvPr/>
            </p:nvSpPr>
            <p:spPr>
              <a:xfrm>
                <a:off x="692425" y="2998350"/>
                <a:ext cx="460300" cy="460300"/>
              </a:xfrm>
              <a:custGeom>
                <a:rect b="b" l="l" r="r" t="t"/>
                <a:pathLst>
                  <a:path extrusionOk="0" h="18412" w="18412">
                    <a:moveTo>
                      <a:pt x="9200" y="761"/>
                    </a:moveTo>
                    <a:cubicBezTo>
                      <a:pt x="10342" y="761"/>
                      <a:pt x="11450" y="985"/>
                      <a:pt x="12491" y="1422"/>
                    </a:cubicBezTo>
                    <a:cubicBezTo>
                      <a:pt x="13498" y="1847"/>
                      <a:pt x="14405" y="2462"/>
                      <a:pt x="15177" y="3235"/>
                    </a:cubicBezTo>
                    <a:cubicBezTo>
                      <a:pt x="15950" y="4007"/>
                      <a:pt x="16565" y="4914"/>
                      <a:pt x="16990" y="5921"/>
                    </a:cubicBezTo>
                    <a:cubicBezTo>
                      <a:pt x="17427" y="6962"/>
                      <a:pt x="17651" y="8070"/>
                      <a:pt x="17651" y="9212"/>
                    </a:cubicBezTo>
                    <a:cubicBezTo>
                      <a:pt x="17651" y="10342"/>
                      <a:pt x="17427" y="11450"/>
                      <a:pt x="16990" y="12490"/>
                    </a:cubicBezTo>
                    <a:cubicBezTo>
                      <a:pt x="16565" y="13498"/>
                      <a:pt x="15950" y="14405"/>
                      <a:pt x="15177" y="15176"/>
                    </a:cubicBezTo>
                    <a:cubicBezTo>
                      <a:pt x="14405" y="15949"/>
                      <a:pt x="13498" y="16564"/>
                      <a:pt x="12491" y="16989"/>
                    </a:cubicBezTo>
                    <a:cubicBezTo>
                      <a:pt x="11450" y="17426"/>
                      <a:pt x="10342" y="17650"/>
                      <a:pt x="9200" y="17650"/>
                    </a:cubicBezTo>
                    <a:cubicBezTo>
                      <a:pt x="8059" y="17650"/>
                      <a:pt x="6962" y="17426"/>
                      <a:pt x="5922" y="16989"/>
                    </a:cubicBezTo>
                    <a:cubicBezTo>
                      <a:pt x="4914" y="16564"/>
                      <a:pt x="4007" y="15949"/>
                      <a:pt x="3236" y="15176"/>
                    </a:cubicBezTo>
                    <a:cubicBezTo>
                      <a:pt x="2452" y="14405"/>
                      <a:pt x="1848" y="13498"/>
                      <a:pt x="1423" y="12490"/>
                    </a:cubicBezTo>
                    <a:cubicBezTo>
                      <a:pt x="986" y="11450"/>
                      <a:pt x="762" y="10342"/>
                      <a:pt x="762" y="9212"/>
                    </a:cubicBezTo>
                    <a:cubicBezTo>
                      <a:pt x="762" y="8070"/>
                      <a:pt x="986" y="6962"/>
                      <a:pt x="1423" y="5921"/>
                    </a:cubicBezTo>
                    <a:cubicBezTo>
                      <a:pt x="1848" y="4914"/>
                      <a:pt x="2452" y="4007"/>
                      <a:pt x="3236" y="3235"/>
                    </a:cubicBezTo>
                    <a:cubicBezTo>
                      <a:pt x="4007" y="2462"/>
                      <a:pt x="4914" y="1847"/>
                      <a:pt x="5922" y="1422"/>
                    </a:cubicBezTo>
                    <a:cubicBezTo>
                      <a:pt x="6962" y="985"/>
                      <a:pt x="8059" y="761"/>
                      <a:pt x="9200" y="761"/>
                    </a:cubicBezTo>
                    <a:close/>
                    <a:moveTo>
                      <a:pt x="9200" y="0"/>
                    </a:moveTo>
                    <a:cubicBezTo>
                      <a:pt x="7959" y="0"/>
                      <a:pt x="6750" y="247"/>
                      <a:pt x="5619" y="728"/>
                    </a:cubicBezTo>
                    <a:cubicBezTo>
                      <a:pt x="4522" y="1187"/>
                      <a:pt x="3537" y="1847"/>
                      <a:pt x="2698" y="2698"/>
                    </a:cubicBezTo>
                    <a:cubicBezTo>
                      <a:pt x="1848" y="3537"/>
                      <a:pt x="1187" y="4522"/>
                      <a:pt x="717" y="5619"/>
                    </a:cubicBezTo>
                    <a:cubicBezTo>
                      <a:pt x="236" y="6760"/>
                      <a:pt x="1" y="7969"/>
                      <a:pt x="1" y="9212"/>
                    </a:cubicBezTo>
                    <a:cubicBezTo>
                      <a:pt x="1" y="10453"/>
                      <a:pt x="236" y="11651"/>
                      <a:pt x="717" y="12793"/>
                    </a:cubicBezTo>
                    <a:cubicBezTo>
                      <a:pt x="1187" y="13890"/>
                      <a:pt x="1848" y="14875"/>
                      <a:pt x="2698" y="15714"/>
                    </a:cubicBezTo>
                    <a:cubicBezTo>
                      <a:pt x="3537" y="16564"/>
                      <a:pt x="4522" y="17225"/>
                      <a:pt x="5619" y="17683"/>
                    </a:cubicBezTo>
                    <a:cubicBezTo>
                      <a:pt x="6750" y="18165"/>
                      <a:pt x="7959" y="18411"/>
                      <a:pt x="9200" y="18411"/>
                    </a:cubicBezTo>
                    <a:cubicBezTo>
                      <a:pt x="10443" y="18411"/>
                      <a:pt x="11652" y="18165"/>
                      <a:pt x="12793" y="17683"/>
                    </a:cubicBezTo>
                    <a:cubicBezTo>
                      <a:pt x="13879" y="17225"/>
                      <a:pt x="14863" y="16564"/>
                      <a:pt x="15714" y="15714"/>
                    </a:cubicBezTo>
                    <a:cubicBezTo>
                      <a:pt x="16554" y="14875"/>
                      <a:pt x="17225" y="13890"/>
                      <a:pt x="17684" y="12793"/>
                    </a:cubicBezTo>
                    <a:cubicBezTo>
                      <a:pt x="18165" y="11651"/>
                      <a:pt x="18412" y="10453"/>
                      <a:pt x="18412" y="9212"/>
                    </a:cubicBezTo>
                    <a:cubicBezTo>
                      <a:pt x="18412" y="7969"/>
                      <a:pt x="18165" y="6760"/>
                      <a:pt x="17684" y="5619"/>
                    </a:cubicBezTo>
                    <a:cubicBezTo>
                      <a:pt x="17225" y="4522"/>
                      <a:pt x="16554" y="3537"/>
                      <a:pt x="15714" y="2698"/>
                    </a:cubicBezTo>
                    <a:cubicBezTo>
                      <a:pt x="14863" y="1847"/>
                      <a:pt x="13879" y="1187"/>
                      <a:pt x="12793" y="728"/>
                    </a:cubicBezTo>
                    <a:cubicBezTo>
                      <a:pt x="11652" y="247"/>
                      <a:pt x="10443" y="0"/>
                      <a:pt x="9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692725" y="2998350"/>
                <a:ext cx="459725" cy="436800"/>
              </a:xfrm>
              <a:custGeom>
                <a:rect b="b" l="l" r="r" t="t"/>
                <a:pathLst>
                  <a:path extrusionOk="0" h="17472" w="18389">
                    <a:moveTo>
                      <a:pt x="9188" y="761"/>
                    </a:moveTo>
                    <a:cubicBezTo>
                      <a:pt x="9670" y="761"/>
                      <a:pt x="10163" y="806"/>
                      <a:pt x="10643" y="885"/>
                    </a:cubicBezTo>
                    <a:lnTo>
                      <a:pt x="8954" y="1881"/>
                    </a:lnTo>
                    <a:lnTo>
                      <a:pt x="7622" y="907"/>
                    </a:lnTo>
                    <a:cubicBezTo>
                      <a:pt x="8136" y="806"/>
                      <a:pt x="8663" y="761"/>
                      <a:pt x="9188" y="761"/>
                    </a:cubicBezTo>
                    <a:close/>
                    <a:moveTo>
                      <a:pt x="1309" y="6201"/>
                    </a:moveTo>
                    <a:lnTo>
                      <a:pt x="1634" y="7208"/>
                    </a:lnTo>
                    <a:lnTo>
                      <a:pt x="851" y="7958"/>
                    </a:lnTo>
                    <a:cubicBezTo>
                      <a:pt x="941" y="7354"/>
                      <a:pt x="1086" y="6760"/>
                      <a:pt x="1309" y="6201"/>
                    </a:cubicBezTo>
                    <a:close/>
                    <a:moveTo>
                      <a:pt x="17079" y="6201"/>
                    </a:moveTo>
                    <a:cubicBezTo>
                      <a:pt x="17291" y="6772"/>
                      <a:pt x="17448" y="7364"/>
                      <a:pt x="17538" y="7969"/>
                    </a:cubicBezTo>
                    <a:lnTo>
                      <a:pt x="16743" y="7219"/>
                    </a:lnTo>
                    <a:lnTo>
                      <a:pt x="17079" y="6201"/>
                    </a:lnTo>
                    <a:close/>
                    <a:moveTo>
                      <a:pt x="8942" y="6190"/>
                    </a:moveTo>
                    <a:lnTo>
                      <a:pt x="12647" y="8528"/>
                    </a:lnTo>
                    <a:lnTo>
                      <a:pt x="11394" y="12490"/>
                    </a:lnTo>
                    <a:lnTo>
                      <a:pt x="7051" y="12423"/>
                    </a:lnTo>
                    <a:lnTo>
                      <a:pt x="5731" y="8518"/>
                    </a:lnTo>
                    <a:lnTo>
                      <a:pt x="8942" y="6190"/>
                    </a:lnTo>
                    <a:close/>
                    <a:moveTo>
                      <a:pt x="14214" y="15994"/>
                    </a:moveTo>
                    <a:cubicBezTo>
                      <a:pt x="14090" y="16083"/>
                      <a:pt x="13956" y="16173"/>
                      <a:pt x="13822" y="16251"/>
                    </a:cubicBezTo>
                    <a:lnTo>
                      <a:pt x="13911" y="15994"/>
                    </a:lnTo>
                    <a:close/>
                    <a:moveTo>
                      <a:pt x="4510" y="15915"/>
                    </a:moveTo>
                    <a:lnTo>
                      <a:pt x="4611" y="16273"/>
                    </a:lnTo>
                    <a:cubicBezTo>
                      <a:pt x="4455" y="16161"/>
                      <a:pt x="4298" y="16061"/>
                      <a:pt x="4152" y="15949"/>
                    </a:cubicBezTo>
                    <a:lnTo>
                      <a:pt x="4510" y="15915"/>
                    </a:lnTo>
                    <a:close/>
                    <a:moveTo>
                      <a:pt x="9188" y="0"/>
                    </a:moveTo>
                    <a:cubicBezTo>
                      <a:pt x="8338" y="0"/>
                      <a:pt x="7465" y="124"/>
                      <a:pt x="6626" y="370"/>
                    </a:cubicBezTo>
                    <a:cubicBezTo>
                      <a:pt x="6480" y="415"/>
                      <a:pt x="6380" y="527"/>
                      <a:pt x="6357" y="672"/>
                    </a:cubicBezTo>
                    <a:cubicBezTo>
                      <a:pt x="6323" y="818"/>
                      <a:pt x="6390" y="963"/>
                      <a:pt x="6502" y="1042"/>
                    </a:cubicBezTo>
                    <a:lnTo>
                      <a:pt x="8551" y="2530"/>
                    </a:lnTo>
                    <a:lnTo>
                      <a:pt x="8551" y="5529"/>
                    </a:lnTo>
                    <a:lnTo>
                      <a:pt x="5227" y="7946"/>
                    </a:lnTo>
                    <a:lnTo>
                      <a:pt x="2373" y="7018"/>
                    </a:lnTo>
                    <a:lnTo>
                      <a:pt x="1724" y="5026"/>
                    </a:lnTo>
                    <a:cubicBezTo>
                      <a:pt x="1679" y="4880"/>
                      <a:pt x="1545" y="4780"/>
                      <a:pt x="1388" y="4768"/>
                    </a:cubicBezTo>
                    <a:cubicBezTo>
                      <a:pt x="1379" y="4767"/>
                      <a:pt x="1370" y="4767"/>
                      <a:pt x="1361" y="4767"/>
                    </a:cubicBezTo>
                    <a:cubicBezTo>
                      <a:pt x="1225" y="4767"/>
                      <a:pt x="1093" y="4843"/>
                      <a:pt x="1030" y="4969"/>
                    </a:cubicBezTo>
                    <a:cubicBezTo>
                      <a:pt x="392" y="6190"/>
                      <a:pt x="45" y="7521"/>
                      <a:pt x="0" y="8909"/>
                    </a:cubicBezTo>
                    <a:cubicBezTo>
                      <a:pt x="0" y="9066"/>
                      <a:pt x="90" y="9212"/>
                      <a:pt x="224" y="9279"/>
                    </a:cubicBezTo>
                    <a:cubicBezTo>
                      <a:pt x="275" y="9298"/>
                      <a:pt x="328" y="9308"/>
                      <a:pt x="380" y="9308"/>
                    </a:cubicBezTo>
                    <a:cubicBezTo>
                      <a:pt x="478" y="9308"/>
                      <a:pt x="572" y="9273"/>
                      <a:pt x="638" y="9200"/>
                    </a:cubicBezTo>
                    <a:lnTo>
                      <a:pt x="2172" y="7745"/>
                    </a:lnTo>
                    <a:lnTo>
                      <a:pt x="4970" y="8663"/>
                    </a:lnTo>
                    <a:lnTo>
                      <a:pt x="6357" y="12726"/>
                    </a:lnTo>
                    <a:lnTo>
                      <a:pt x="4589" y="15154"/>
                    </a:lnTo>
                    <a:lnTo>
                      <a:pt x="3122" y="15255"/>
                    </a:lnTo>
                    <a:cubicBezTo>
                      <a:pt x="2966" y="15266"/>
                      <a:pt x="2843" y="15367"/>
                      <a:pt x="2787" y="15512"/>
                    </a:cubicBezTo>
                    <a:cubicBezTo>
                      <a:pt x="2742" y="15669"/>
                      <a:pt x="2787" y="15825"/>
                      <a:pt x="2899" y="15927"/>
                    </a:cubicBezTo>
                    <a:cubicBezTo>
                      <a:pt x="3458" y="16407"/>
                      <a:pt x="4376" y="17079"/>
                      <a:pt x="5070" y="17426"/>
                    </a:cubicBezTo>
                    <a:cubicBezTo>
                      <a:pt x="5126" y="17454"/>
                      <a:pt x="5187" y="17469"/>
                      <a:pt x="5248" y="17469"/>
                    </a:cubicBezTo>
                    <a:cubicBezTo>
                      <a:pt x="5334" y="17469"/>
                      <a:pt x="5419" y="17440"/>
                      <a:pt x="5484" y="17382"/>
                    </a:cubicBezTo>
                    <a:cubicBezTo>
                      <a:pt x="5596" y="17292"/>
                      <a:pt x="5652" y="17135"/>
                      <a:pt x="5607" y="16989"/>
                    </a:cubicBezTo>
                    <a:lnTo>
                      <a:pt x="5204" y="15591"/>
                    </a:lnTo>
                    <a:lnTo>
                      <a:pt x="6962" y="13184"/>
                    </a:lnTo>
                    <a:lnTo>
                      <a:pt x="11472" y="13251"/>
                    </a:lnTo>
                    <a:lnTo>
                      <a:pt x="13217" y="15658"/>
                    </a:lnTo>
                    <a:lnTo>
                      <a:pt x="12781" y="16967"/>
                    </a:lnTo>
                    <a:cubicBezTo>
                      <a:pt x="12737" y="17113"/>
                      <a:pt x="12770" y="17280"/>
                      <a:pt x="12893" y="17382"/>
                    </a:cubicBezTo>
                    <a:cubicBezTo>
                      <a:pt x="12961" y="17437"/>
                      <a:pt x="13050" y="17471"/>
                      <a:pt x="13140" y="17471"/>
                    </a:cubicBezTo>
                    <a:cubicBezTo>
                      <a:pt x="13195" y="17471"/>
                      <a:pt x="13262" y="17460"/>
                      <a:pt x="13307" y="17426"/>
                    </a:cubicBezTo>
                    <a:cubicBezTo>
                      <a:pt x="13990" y="17091"/>
                      <a:pt x="15008" y="16407"/>
                      <a:pt x="15579" y="15927"/>
                    </a:cubicBezTo>
                    <a:cubicBezTo>
                      <a:pt x="15691" y="15815"/>
                      <a:pt x="15736" y="15658"/>
                      <a:pt x="15680" y="15501"/>
                    </a:cubicBezTo>
                    <a:cubicBezTo>
                      <a:pt x="15635" y="15355"/>
                      <a:pt x="15490" y="15255"/>
                      <a:pt x="15333" y="15255"/>
                    </a:cubicBezTo>
                    <a:lnTo>
                      <a:pt x="13844" y="15221"/>
                    </a:lnTo>
                    <a:lnTo>
                      <a:pt x="12088" y="12804"/>
                    </a:lnTo>
                    <a:lnTo>
                      <a:pt x="13397" y="8674"/>
                    </a:lnTo>
                    <a:lnTo>
                      <a:pt x="16206" y="7757"/>
                    </a:lnTo>
                    <a:lnTo>
                      <a:pt x="17739" y="9200"/>
                    </a:lnTo>
                    <a:cubicBezTo>
                      <a:pt x="17812" y="9273"/>
                      <a:pt x="17909" y="9308"/>
                      <a:pt x="18008" y="9308"/>
                    </a:cubicBezTo>
                    <a:cubicBezTo>
                      <a:pt x="18061" y="9308"/>
                      <a:pt x="18114" y="9298"/>
                      <a:pt x="18164" y="9279"/>
                    </a:cubicBezTo>
                    <a:cubicBezTo>
                      <a:pt x="18299" y="9212"/>
                      <a:pt x="18388" y="9066"/>
                      <a:pt x="18388" y="8921"/>
                    </a:cubicBezTo>
                    <a:cubicBezTo>
                      <a:pt x="18343" y="7521"/>
                      <a:pt x="17997" y="6190"/>
                      <a:pt x="17358" y="4969"/>
                    </a:cubicBezTo>
                    <a:cubicBezTo>
                      <a:pt x="17295" y="4843"/>
                      <a:pt x="17164" y="4767"/>
                      <a:pt x="17018" y="4767"/>
                    </a:cubicBezTo>
                    <a:cubicBezTo>
                      <a:pt x="17009" y="4767"/>
                      <a:pt x="16999" y="4767"/>
                      <a:pt x="16990" y="4768"/>
                    </a:cubicBezTo>
                    <a:cubicBezTo>
                      <a:pt x="16844" y="4780"/>
                      <a:pt x="16709" y="4880"/>
                      <a:pt x="16665" y="5026"/>
                    </a:cubicBezTo>
                    <a:lnTo>
                      <a:pt x="16015" y="7018"/>
                    </a:lnTo>
                    <a:lnTo>
                      <a:pt x="13150" y="7946"/>
                    </a:lnTo>
                    <a:lnTo>
                      <a:pt x="9312" y="5518"/>
                    </a:lnTo>
                    <a:lnTo>
                      <a:pt x="9312" y="2552"/>
                    </a:lnTo>
                    <a:lnTo>
                      <a:pt x="11852" y="1064"/>
                    </a:lnTo>
                    <a:cubicBezTo>
                      <a:pt x="11976" y="985"/>
                      <a:pt x="12054" y="840"/>
                      <a:pt x="12031" y="694"/>
                    </a:cubicBezTo>
                    <a:cubicBezTo>
                      <a:pt x="12020" y="537"/>
                      <a:pt x="11908" y="415"/>
                      <a:pt x="11763" y="370"/>
                    </a:cubicBezTo>
                    <a:cubicBezTo>
                      <a:pt x="10912" y="124"/>
                      <a:pt x="10051" y="0"/>
                      <a:pt x="9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692425" y="2998350"/>
                <a:ext cx="460300" cy="460300"/>
              </a:xfrm>
              <a:custGeom>
                <a:rect b="b" l="l" r="r" t="t"/>
                <a:pathLst>
                  <a:path extrusionOk="0" h="18412" w="18412">
                    <a:moveTo>
                      <a:pt x="9200" y="761"/>
                    </a:moveTo>
                    <a:cubicBezTo>
                      <a:pt x="10342" y="761"/>
                      <a:pt x="11450" y="985"/>
                      <a:pt x="12491" y="1422"/>
                    </a:cubicBezTo>
                    <a:cubicBezTo>
                      <a:pt x="13498" y="1847"/>
                      <a:pt x="14405" y="2462"/>
                      <a:pt x="15177" y="3235"/>
                    </a:cubicBezTo>
                    <a:cubicBezTo>
                      <a:pt x="15950" y="4007"/>
                      <a:pt x="16565" y="4914"/>
                      <a:pt x="16990" y="5921"/>
                    </a:cubicBezTo>
                    <a:cubicBezTo>
                      <a:pt x="17427" y="6962"/>
                      <a:pt x="17651" y="8070"/>
                      <a:pt x="17651" y="9212"/>
                    </a:cubicBezTo>
                    <a:cubicBezTo>
                      <a:pt x="17651" y="10342"/>
                      <a:pt x="17427" y="11450"/>
                      <a:pt x="16990" y="12490"/>
                    </a:cubicBezTo>
                    <a:cubicBezTo>
                      <a:pt x="16565" y="13498"/>
                      <a:pt x="15950" y="14405"/>
                      <a:pt x="15177" y="15176"/>
                    </a:cubicBezTo>
                    <a:cubicBezTo>
                      <a:pt x="14405" y="15949"/>
                      <a:pt x="13498" y="16564"/>
                      <a:pt x="12491" y="16989"/>
                    </a:cubicBezTo>
                    <a:cubicBezTo>
                      <a:pt x="11450" y="17426"/>
                      <a:pt x="10342" y="17650"/>
                      <a:pt x="9200" y="17650"/>
                    </a:cubicBezTo>
                    <a:cubicBezTo>
                      <a:pt x="8059" y="17650"/>
                      <a:pt x="6962" y="17426"/>
                      <a:pt x="5922" y="16989"/>
                    </a:cubicBezTo>
                    <a:cubicBezTo>
                      <a:pt x="4914" y="16564"/>
                      <a:pt x="4007" y="15949"/>
                      <a:pt x="3236" y="15176"/>
                    </a:cubicBezTo>
                    <a:cubicBezTo>
                      <a:pt x="2452" y="14405"/>
                      <a:pt x="1848" y="13498"/>
                      <a:pt x="1423" y="12490"/>
                    </a:cubicBezTo>
                    <a:cubicBezTo>
                      <a:pt x="986" y="11450"/>
                      <a:pt x="762" y="10342"/>
                      <a:pt x="762" y="9212"/>
                    </a:cubicBezTo>
                    <a:cubicBezTo>
                      <a:pt x="762" y="8070"/>
                      <a:pt x="986" y="6962"/>
                      <a:pt x="1423" y="5921"/>
                    </a:cubicBezTo>
                    <a:cubicBezTo>
                      <a:pt x="1848" y="4914"/>
                      <a:pt x="2452" y="4007"/>
                      <a:pt x="3236" y="3235"/>
                    </a:cubicBezTo>
                    <a:cubicBezTo>
                      <a:pt x="4007" y="2462"/>
                      <a:pt x="4914" y="1847"/>
                      <a:pt x="5922" y="1422"/>
                    </a:cubicBezTo>
                    <a:cubicBezTo>
                      <a:pt x="6962" y="985"/>
                      <a:pt x="8059" y="761"/>
                      <a:pt x="9200" y="761"/>
                    </a:cubicBezTo>
                    <a:close/>
                    <a:moveTo>
                      <a:pt x="9200" y="0"/>
                    </a:moveTo>
                    <a:cubicBezTo>
                      <a:pt x="7959" y="0"/>
                      <a:pt x="6750" y="247"/>
                      <a:pt x="5619" y="728"/>
                    </a:cubicBezTo>
                    <a:cubicBezTo>
                      <a:pt x="4522" y="1187"/>
                      <a:pt x="3537" y="1847"/>
                      <a:pt x="2698" y="2698"/>
                    </a:cubicBezTo>
                    <a:cubicBezTo>
                      <a:pt x="1848" y="3537"/>
                      <a:pt x="1187" y="4522"/>
                      <a:pt x="717" y="5619"/>
                    </a:cubicBezTo>
                    <a:cubicBezTo>
                      <a:pt x="236" y="6760"/>
                      <a:pt x="1" y="7969"/>
                      <a:pt x="1" y="9212"/>
                    </a:cubicBezTo>
                    <a:cubicBezTo>
                      <a:pt x="1" y="10453"/>
                      <a:pt x="236" y="11651"/>
                      <a:pt x="717" y="12793"/>
                    </a:cubicBezTo>
                    <a:cubicBezTo>
                      <a:pt x="1187" y="13890"/>
                      <a:pt x="1848" y="14875"/>
                      <a:pt x="2698" y="15714"/>
                    </a:cubicBezTo>
                    <a:cubicBezTo>
                      <a:pt x="3537" y="16564"/>
                      <a:pt x="4522" y="17225"/>
                      <a:pt x="5619" y="17683"/>
                    </a:cubicBezTo>
                    <a:cubicBezTo>
                      <a:pt x="6750" y="18165"/>
                      <a:pt x="7959" y="18411"/>
                      <a:pt x="9200" y="18411"/>
                    </a:cubicBezTo>
                    <a:cubicBezTo>
                      <a:pt x="10443" y="18411"/>
                      <a:pt x="11652" y="18165"/>
                      <a:pt x="12793" y="17683"/>
                    </a:cubicBezTo>
                    <a:cubicBezTo>
                      <a:pt x="13879" y="17225"/>
                      <a:pt x="14863" y="16564"/>
                      <a:pt x="15714" y="15714"/>
                    </a:cubicBezTo>
                    <a:cubicBezTo>
                      <a:pt x="16554" y="14875"/>
                      <a:pt x="17225" y="13890"/>
                      <a:pt x="17684" y="12793"/>
                    </a:cubicBezTo>
                    <a:cubicBezTo>
                      <a:pt x="18165" y="11651"/>
                      <a:pt x="18412" y="10453"/>
                      <a:pt x="18412" y="9212"/>
                    </a:cubicBezTo>
                    <a:cubicBezTo>
                      <a:pt x="18412" y="7969"/>
                      <a:pt x="18165" y="6760"/>
                      <a:pt x="17684" y="5619"/>
                    </a:cubicBezTo>
                    <a:cubicBezTo>
                      <a:pt x="17225" y="4522"/>
                      <a:pt x="16554" y="3537"/>
                      <a:pt x="15714" y="2698"/>
                    </a:cubicBezTo>
                    <a:cubicBezTo>
                      <a:pt x="14863" y="1847"/>
                      <a:pt x="13879" y="1187"/>
                      <a:pt x="12793" y="728"/>
                    </a:cubicBezTo>
                    <a:cubicBezTo>
                      <a:pt x="11652" y="247"/>
                      <a:pt x="10443" y="0"/>
                      <a:pt x="9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9"/>
            <p:cNvGrpSpPr/>
            <p:nvPr/>
          </p:nvGrpSpPr>
          <p:grpSpPr>
            <a:xfrm>
              <a:off x="925082" y="2622599"/>
              <a:ext cx="712268" cy="711307"/>
              <a:chOff x="1605425" y="3025400"/>
              <a:chExt cx="333225" cy="332775"/>
            </a:xfrm>
          </p:grpSpPr>
          <p:sp>
            <p:nvSpPr>
              <p:cNvPr id="517" name="Google Shape;517;p49"/>
              <p:cNvSpPr/>
              <p:nvPr/>
            </p:nvSpPr>
            <p:spPr>
              <a:xfrm>
                <a:off x="1714250" y="3078325"/>
                <a:ext cx="171800" cy="170750"/>
              </a:xfrm>
              <a:custGeom>
                <a:rect b="b" l="l" r="r" t="t"/>
                <a:pathLst>
                  <a:path extrusionOk="0" h="6830" w="6872">
                    <a:moveTo>
                      <a:pt x="4354" y="1345"/>
                    </a:moveTo>
                    <a:lnTo>
                      <a:pt x="4365" y="2095"/>
                    </a:lnTo>
                    <a:cubicBezTo>
                      <a:pt x="4365" y="2308"/>
                      <a:pt x="4533" y="2476"/>
                      <a:pt x="4746" y="2476"/>
                    </a:cubicBezTo>
                    <a:lnTo>
                      <a:pt x="5496" y="2487"/>
                    </a:lnTo>
                    <a:lnTo>
                      <a:pt x="1758" y="5968"/>
                    </a:lnTo>
                    <a:lnTo>
                      <a:pt x="806" y="6035"/>
                    </a:lnTo>
                    <a:lnTo>
                      <a:pt x="806" y="6035"/>
                    </a:lnTo>
                    <a:lnTo>
                      <a:pt x="873" y="5083"/>
                    </a:lnTo>
                    <a:lnTo>
                      <a:pt x="4354" y="1345"/>
                    </a:lnTo>
                    <a:close/>
                    <a:moveTo>
                      <a:pt x="4738" y="1"/>
                    </a:moveTo>
                    <a:cubicBezTo>
                      <a:pt x="4631" y="1"/>
                      <a:pt x="4526" y="46"/>
                      <a:pt x="4455" y="126"/>
                    </a:cubicBezTo>
                    <a:lnTo>
                      <a:pt x="224" y="4670"/>
                    </a:lnTo>
                    <a:cubicBezTo>
                      <a:pt x="169" y="4725"/>
                      <a:pt x="124" y="4815"/>
                      <a:pt x="124" y="4893"/>
                    </a:cubicBezTo>
                    <a:lnTo>
                      <a:pt x="12" y="6426"/>
                    </a:lnTo>
                    <a:cubicBezTo>
                      <a:pt x="0" y="6538"/>
                      <a:pt x="45" y="6639"/>
                      <a:pt x="124" y="6717"/>
                    </a:cubicBezTo>
                    <a:cubicBezTo>
                      <a:pt x="191" y="6796"/>
                      <a:pt x="291" y="6829"/>
                      <a:pt x="392" y="6829"/>
                    </a:cubicBezTo>
                    <a:lnTo>
                      <a:pt x="415" y="6829"/>
                    </a:lnTo>
                    <a:lnTo>
                      <a:pt x="1948" y="6717"/>
                    </a:lnTo>
                    <a:cubicBezTo>
                      <a:pt x="2026" y="6717"/>
                      <a:pt x="2116" y="6672"/>
                      <a:pt x="2171" y="6617"/>
                    </a:cubicBezTo>
                    <a:lnTo>
                      <a:pt x="6715" y="2386"/>
                    </a:lnTo>
                    <a:cubicBezTo>
                      <a:pt x="6827" y="2285"/>
                      <a:pt x="6872" y="2118"/>
                      <a:pt x="6816" y="1972"/>
                    </a:cubicBezTo>
                    <a:cubicBezTo>
                      <a:pt x="6760" y="1827"/>
                      <a:pt x="6615" y="1726"/>
                      <a:pt x="6458" y="1726"/>
                    </a:cubicBezTo>
                    <a:lnTo>
                      <a:pt x="5126" y="1715"/>
                    </a:lnTo>
                    <a:lnTo>
                      <a:pt x="5115" y="383"/>
                    </a:lnTo>
                    <a:cubicBezTo>
                      <a:pt x="5115" y="226"/>
                      <a:pt x="5014" y="81"/>
                      <a:pt x="4869" y="25"/>
                    </a:cubicBezTo>
                    <a:cubicBezTo>
                      <a:pt x="4827" y="8"/>
                      <a:pt x="4782" y="1"/>
                      <a:pt x="47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a:off x="1695247" y="3121249"/>
                <a:ext cx="148016" cy="146976"/>
              </a:xfrm>
              <a:custGeom>
                <a:rect b="b" l="l" r="r" t="t"/>
                <a:pathLst>
                  <a:path extrusionOk="0" h="6400" w="6482">
                    <a:moveTo>
                      <a:pt x="6067" y="0"/>
                    </a:moveTo>
                    <a:cubicBezTo>
                      <a:pt x="5969" y="0"/>
                      <a:pt x="5871" y="37"/>
                      <a:pt x="5798" y="110"/>
                    </a:cubicBezTo>
                    <a:lnTo>
                      <a:pt x="157" y="5751"/>
                    </a:lnTo>
                    <a:cubicBezTo>
                      <a:pt x="1" y="5907"/>
                      <a:pt x="1" y="6142"/>
                      <a:pt x="157" y="6288"/>
                    </a:cubicBezTo>
                    <a:cubicBezTo>
                      <a:pt x="224" y="6366"/>
                      <a:pt x="326" y="6400"/>
                      <a:pt x="426" y="6400"/>
                    </a:cubicBezTo>
                    <a:cubicBezTo>
                      <a:pt x="515" y="6400"/>
                      <a:pt x="617" y="6366"/>
                      <a:pt x="694" y="6288"/>
                    </a:cubicBezTo>
                    <a:lnTo>
                      <a:pt x="6335" y="647"/>
                    </a:lnTo>
                    <a:cubicBezTo>
                      <a:pt x="6481" y="501"/>
                      <a:pt x="6481" y="255"/>
                      <a:pt x="6335" y="110"/>
                    </a:cubicBezTo>
                    <a:cubicBezTo>
                      <a:pt x="6263" y="37"/>
                      <a:pt x="6165" y="0"/>
                      <a:pt x="6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1664725" y="3025400"/>
                <a:ext cx="150275" cy="190375"/>
              </a:xfrm>
              <a:custGeom>
                <a:rect b="b" l="l" r="r" t="t"/>
                <a:pathLst>
                  <a:path extrusionOk="0" h="7615" w="6011">
                    <a:moveTo>
                      <a:pt x="3391" y="1392"/>
                    </a:moveTo>
                    <a:lnTo>
                      <a:pt x="3560" y="2131"/>
                    </a:lnTo>
                    <a:cubicBezTo>
                      <a:pt x="3600" y="2310"/>
                      <a:pt x="3764" y="2427"/>
                      <a:pt x="3942" y="2427"/>
                    </a:cubicBezTo>
                    <a:cubicBezTo>
                      <a:pt x="3963" y="2427"/>
                      <a:pt x="3985" y="2425"/>
                      <a:pt x="4007" y="2422"/>
                    </a:cubicBezTo>
                    <a:lnTo>
                      <a:pt x="4746" y="2265"/>
                    </a:lnTo>
                    <a:lnTo>
                      <a:pt x="1836" y="6473"/>
                    </a:lnTo>
                    <a:lnTo>
                      <a:pt x="918" y="6742"/>
                    </a:lnTo>
                    <a:lnTo>
                      <a:pt x="784" y="5802"/>
                    </a:lnTo>
                    <a:lnTo>
                      <a:pt x="3391" y="1392"/>
                    </a:lnTo>
                    <a:close/>
                    <a:moveTo>
                      <a:pt x="3556" y="0"/>
                    </a:moveTo>
                    <a:cubicBezTo>
                      <a:pt x="3420" y="0"/>
                      <a:pt x="3292" y="66"/>
                      <a:pt x="3224" y="183"/>
                    </a:cubicBezTo>
                    <a:lnTo>
                      <a:pt x="68" y="5521"/>
                    </a:lnTo>
                    <a:cubicBezTo>
                      <a:pt x="23" y="5600"/>
                      <a:pt x="1" y="5690"/>
                      <a:pt x="11" y="5768"/>
                    </a:cubicBezTo>
                    <a:lnTo>
                      <a:pt x="225" y="7290"/>
                    </a:lnTo>
                    <a:cubicBezTo>
                      <a:pt x="247" y="7402"/>
                      <a:pt x="302" y="7491"/>
                      <a:pt x="404" y="7558"/>
                    </a:cubicBezTo>
                    <a:cubicBezTo>
                      <a:pt x="459" y="7592"/>
                      <a:pt x="538" y="7615"/>
                      <a:pt x="605" y="7615"/>
                    </a:cubicBezTo>
                    <a:cubicBezTo>
                      <a:pt x="638" y="7615"/>
                      <a:pt x="683" y="7615"/>
                      <a:pt x="717" y="7603"/>
                    </a:cubicBezTo>
                    <a:lnTo>
                      <a:pt x="2183" y="7167"/>
                    </a:lnTo>
                    <a:cubicBezTo>
                      <a:pt x="2261" y="7133"/>
                      <a:pt x="2339" y="7088"/>
                      <a:pt x="2384" y="7010"/>
                    </a:cubicBezTo>
                    <a:lnTo>
                      <a:pt x="5921" y="1907"/>
                    </a:lnTo>
                    <a:cubicBezTo>
                      <a:pt x="6010" y="1783"/>
                      <a:pt x="6010" y="1616"/>
                      <a:pt x="5921" y="1482"/>
                    </a:cubicBezTo>
                    <a:cubicBezTo>
                      <a:pt x="5856" y="1380"/>
                      <a:pt x="5739" y="1316"/>
                      <a:pt x="5611" y="1316"/>
                    </a:cubicBezTo>
                    <a:cubicBezTo>
                      <a:pt x="5584" y="1316"/>
                      <a:pt x="5557" y="1319"/>
                      <a:pt x="5529" y="1325"/>
                    </a:cubicBezTo>
                    <a:lnTo>
                      <a:pt x="4220" y="1594"/>
                    </a:lnTo>
                    <a:lnTo>
                      <a:pt x="3918" y="295"/>
                    </a:lnTo>
                    <a:cubicBezTo>
                      <a:pt x="3884" y="139"/>
                      <a:pt x="3761" y="27"/>
                      <a:pt x="3615" y="4"/>
                    </a:cubicBezTo>
                    <a:cubicBezTo>
                      <a:pt x="3595" y="1"/>
                      <a:pt x="3575" y="0"/>
                      <a:pt x="35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1655225" y="3076425"/>
                <a:ext cx="107725" cy="168175"/>
              </a:xfrm>
              <a:custGeom>
                <a:rect b="b" l="l" r="r" t="t"/>
                <a:pathLst>
                  <a:path extrusionOk="0" h="6727" w="4309">
                    <a:moveTo>
                      <a:pt x="4309" y="0"/>
                    </a:moveTo>
                    <a:lnTo>
                      <a:pt x="0" y="672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1644575" y="3067050"/>
                <a:ext cx="129300" cy="187050"/>
              </a:xfrm>
              <a:custGeom>
                <a:rect b="b" l="l" r="r" t="t"/>
                <a:pathLst>
                  <a:path extrusionOk="0" h="7482" w="5172">
                    <a:moveTo>
                      <a:pt x="4737" y="1"/>
                    </a:moveTo>
                    <a:cubicBezTo>
                      <a:pt x="4612" y="1"/>
                      <a:pt x="4492" y="60"/>
                      <a:pt x="4421" y="174"/>
                    </a:cubicBezTo>
                    <a:lnTo>
                      <a:pt x="113" y="6900"/>
                    </a:lnTo>
                    <a:cubicBezTo>
                      <a:pt x="1" y="7079"/>
                      <a:pt x="46" y="7314"/>
                      <a:pt x="225" y="7426"/>
                    </a:cubicBezTo>
                    <a:cubicBezTo>
                      <a:pt x="292" y="7459"/>
                      <a:pt x="359" y="7482"/>
                      <a:pt x="426" y="7482"/>
                    </a:cubicBezTo>
                    <a:cubicBezTo>
                      <a:pt x="549" y="7482"/>
                      <a:pt x="672" y="7426"/>
                      <a:pt x="750" y="7303"/>
                    </a:cubicBezTo>
                    <a:lnTo>
                      <a:pt x="5060" y="587"/>
                    </a:lnTo>
                    <a:cubicBezTo>
                      <a:pt x="5171" y="408"/>
                      <a:pt x="5115" y="174"/>
                      <a:pt x="4948" y="62"/>
                    </a:cubicBezTo>
                    <a:cubicBezTo>
                      <a:pt x="4882" y="21"/>
                      <a:pt x="4809" y="1"/>
                      <a:pt x="4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1747550" y="3149175"/>
                <a:ext cx="191100" cy="149425"/>
              </a:xfrm>
              <a:custGeom>
                <a:rect b="b" l="l" r="r" t="t"/>
                <a:pathLst>
                  <a:path extrusionOk="0" h="5977" w="7644">
                    <a:moveTo>
                      <a:pt x="5361" y="1242"/>
                    </a:moveTo>
                    <a:lnTo>
                      <a:pt x="5204" y="1981"/>
                    </a:lnTo>
                    <a:cubicBezTo>
                      <a:pt x="5171" y="2182"/>
                      <a:pt x="5294" y="2384"/>
                      <a:pt x="5495" y="2428"/>
                    </a:cubicBezTo>
                    <a:lnTo>
                      <a:pt x="6234" y="2597"/>
                    </a:lnTo>
                    <a:lnTo>
                      <a:pt x="1836" y="5204"/>
                    </a:lnTo>
                    <a:lnTo>
                      <a:pt x="884" y="5070"/>
                    </a:lnTo>
                    <a:lnTo>
                      <a:pt x="1153" y="4152"/>
                    </a:lnTo>
                    <a:lnTo>
                      <a:pt x="5361" y="1242"/>
                    </a:lnTo>
                    <a:close/>
                    <a:moveTo>
                      <a:pt x="5928" y="0"/>
                    </a:moveTo>
                    <a:cubicBezTo>
                      <a:pt x="5854" y="0"/>
                      <a:pt x="5781" y="22"/>
                      <a:pt x="5719" y="67"/>
                    </a:cubicBezTo>
                    <a:lnTo>
                      <a:pt x="616" y="3604"/>
                    </a:lnTo>
                    <a:cubicBezTo>
                      <a:pt x="538" y="3649"/>
                      <a:pt x="493" y="3727"/>
                      <a:pt x="459" y="3805"/>
                    </a:cubicBezTo>
                    <a:lnTo>
                      <a:pt x="23" y="5271"/>
                    </a:lnTo>
                    <a:cubicBezTo>
                      <a:pt x="0" y="5383"/>
                      <a:pt x="11" y="5495"/>
                      <a:pt x="68" y="5584"/>
                    </a:cubicBezTo>
                    <a:cubicBezTo>
                      <a:pt x="135" y="5686"/>
                      <a:pt x="224" y="5741"/>
                      <a:pt x="336" y="5763"/>
                    </a:cubicBezTo>
                    <a:lnTo>
                      <a:pt x="1858" y="5977"/>
                    </a:lnTo>
                    <a:lnTo>
                      <a:pt x="1914" y="5977"/>
                    </a:lnTo>
                    <a:cubicBezTo>
                      <a:pt x="1981" y="5977"/>
                      <a:pt x="2048" y="5965"/>
                      <a:pt x="2105" y="5920"/>
                    </a:cubicBezTo>
                    <a:lnTo>
                      <a:pt x="7443" y="2764"/>
                    </a:lnTo>
                    <a:cubicBezTo>
                      <a:pt x="7577" y="2686"/>
                      <a:pt x="7644" y="2529"/>
                      <a:pt x="7622" y="2373"/>
                    </a:cubicBezTo>
                    <a:cubicBezTo>
                      <a:pt x="7599" y="2227"/>
                      <a:pt x="7487" y="2104"/>
                      <a:pt x="7331" y="2070"/>
                    </a:cubicBezTo>
                    <a:lnTo>
                      <a:pt x="6032" y="1768"/>
                    </a:lnTo>
                    <a:lnTo>
                      <a:pt x="6301" y="459"/>
                    </a:lnTo>
                    <a:cubicBezTo>
                      <a:pt x="6335" y="302"/>
                      <a:pt x="6268" y="145"/>
                      <a:pt x="6144" y="67"/>
                    </a:cubicBezTo>
                    <a:cubicBezTo>
                      <a:pt x="6077" y="22"/>
                      <a:pt x="6002" y="0"/>
                      <a:pt x="5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1719000" y="3200650"/>
                <a:ext cx="168175" cy="107725"/>
              </a:xfrm>
              <a:custGeom>
                <a:rect b="b" l="l" r="r" t="t"/>
                <a:pathLst>
                  <a:path extrusionOk="0" h="4309" w="6727">
                    <a:moveTo>
                      <a:pt x="6727" y="0"/>
                    </a:moveTo>
                    <a:lnTo>
                      <a:pt x="1" y="43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1708075" y="3191075"/>
                <a:ext cx="189725" cy="126825"/>
              </a:xfrm>
              <a:custGeom>
                <a:rect b="b" l="l" r="r" t="t"/>
                <a:pathLst>
                  <a:path extrusionOk="0" h="5073" w="7589">
                    <a:moveTo>
                      <a:pt x="7155" y="0"/>
                    </a:moveTo>
                    <a:cubicBezTo>
                      <a:pt x="7085" y="0"/>
                      <a:pt x="7015" y="19"/>
                      <a:pt x="6952" y="58"/>
                    </a:cubicBezTo>
                    <a:lnTo>
                      <a:pt x="236" y="4368"/>
                    </a:lnTo>
                    <a:cubicBezTo>
                      <a:pt x="57" y="4480"/>
                      <a:pt x="1" y="4714"/>
                      <a:pt x="113" y="4893"/>
                    </a:cubicBezTo>
                    <a:cubicBezTo>
                      <a:pt x="192" y="5005"/>
                      <a:pt x="314" y="5072"/>
                      <a:pt x="438" y="5072"/>
                    </a:cubicBezTo>
                    <a:cubicBezTo>
                      <a:pt x="505" y="5072"/>
                      <a:pt x="583" y="5050"/>
                      <a:pt x="639" y="5005"/>
                    </a:cubicBezTo>
                    <a:lnTo>
                      <a:pt x="7365" y="697"/>
                    </a:lnTo>
                    <a:cubicBezTo>
                      <a:pt x="7544" y="585"/>
                      <a:pt x="7589" y="349"/>
                      <a:pt x="7477" y="170"/>
                    </a:cubicBezTo>
                    <a:cubicBezTo>
                      <a:pt x="7405" y="62"/>
                      <a:pt x="7281" y="0"/>
                      <a:pt x="7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1605425" y="3214900"/>
                <a:ext cx="144375" cy="143275"/>
              </a:xfrm>
              <a:custGeom>
                <a:rect b="b" l="l" r="r" t="t"/>
                <a:pathLst>
                  <a:path extrusionOk="0" h="5731" w="5775">
                    <a:moveTo>
                      <a:pt x="2361" y="918"/>
                    </a:moveTo>
                    <a:lnTo>
                      <a:pt x="4813" y="3370"/>
                    </a:lnTo>
                    <a:lnTo>
                      <a:pt x="3726" y="4467"/>
                    </a:lnTo>
                    <a:cubicBezTo>
                      <a:pt x="3385" y="4802"/>
                      <a:pt x="2941" y="4970"/>
                      <a:pt x="2496" y="4970"/>
                    </a:cubicBezTo>
                    <a:cubicBezTo>
                      <a:pt x="2051" y="4970"/>
                      <a:pt x="1606" y="4802"/>
                      <a:pt x="1264" y="4467"/>
                    </a:cubicBezTo>
                    <a:cubicBezTo>
                      <a:pt x="940" y="4142"/>
                      <a:pt x="761" y="3706"/>
                      <a:pt x="761" y="3236"/>
                    </a:cubicBezTo>
                    <a:cubicBezTo>
                      <a:pt x="761" y="2776"/>
                      <a:pt x="940" y="2340"/>
                      <a:pt x="1264" y="2005"/>
                    </a:cubicBezTo>
                    <a:lnTo>
                      <a:pt x="2361" y="918"/>
                    </a:lnTo>
                    <a:close/>
                    <a:moveTo>
                      <a:pt x="2361" y="1"/>
                    </a:moveTo>
                    <a:cubicBezTo>
                      <a:pt x="2261" y="1"/>
                      <a:pt x="2160" y="35"/>
                      <a:pt x="2092" y="113"/>
                    </a:cubicBezTo>
                    <a:lnTo>
                      <a:pt x="727" y="1467"/>
                    </a:lnTo>
                    <a:cubicBezTo>
                      <a:pt x="257" y="1937"/>
                      <a:pt x="0" y="2564"/>
                      <a:pt x="0" y="3236"/>
                    </a:cubicBezTo>
                    <a:cubicBezTo>
                      <a:pt x="0" y="3907"/>
                      <a:pt x="257" y="4534"/>
                      <a:pt x="727" y="5004"/>
                    </a:cubicBezTo>
                    <a:cubicBezTo>
                      <a:pt x="1219" y="5496"/>
                      <a:pt x="1858" y="5731"/>
                      <a:pt x="2495" y="5731"/>
                    </a:cubicBezTo>
                    <a:cubicBezTo>
                      <a:pt x="3134" y="5731"/>
                      <a:pt x="3771" y="5496"/>
                      <a:pt x="4264" y="5004"/>
                    </a:cubicBezTo>
                    <a:lnTo>
                      <a:pt x="5618" y="3639"/>
                    </a:lnTo>
                    <a:cubicBezTo>
                      <a:pt x="5775" y="3493"/>
                      <a:pt x="5775" y="3258"/>
                      <a:pt x="5618" y="3101"/>
                    </a:cubicBezTo>
                    <a:lnTo>
                      <a:pt x="2630" y="113"/>
                    </a:lnTo>
                    <a:cubicBezTo>
                      <a:pt x="2552" y="35"/>
                      <a:pt x="2462" y="1"/>
                      <a:pt x="2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1605425" y="3214900"/>
                <a:ext cx="144375" cy="143275"/>
              </a:xfrm>
              <a:custGeom>
                <a:rect b="b" l="l" r="r" t="t"/>
                <a:pathLst>
                  <a:path extrusionOk="0" h="5731" w="5775">
                    <a:moveTo>
                      <a:pt x="2361" y="918"/>
                    </a:moveTo>
                    <a:lnTo>
                      <a:pt x="4813" y="3370"/>
                    </a:lnTo>
                    <a:lnTo>
                      <a:pt x="3726" y="4467"/>
                    </a:lnTo>
                    <a:cubicBezTo>
                      <a:pt x="3385" y="4802"/>
                      <a:pt x="2941" y="4970"/>
                      <a:pt x="2496" y="4970"/>
                    </a:cubicBezTo>
                    <a:cubicBezTo>
                      <a:pt x="2051" y="4970"/>
                      <a:pt x="1606" y="4802"/>
                      <a:pt x="1264" y="4467"/>
                    </a:cubicBezTo>
                    <a:cubicBezTo>
                      <a:pt x="940" y="4142"/>
                      <a:pt x="761" y="3706"/>
                      <a:pt x="761" y="3236"/>
                    </a:cubicBezTo>
                    <a:cubicBezTo>
                      <a:pt x="761" y="2776"/>
                      <a:pt x="940" y="2340"/>
                      <a:pt x="1264" y="2005"/>
                    </a:cubicBezTo>
                    <a:lnTo>
                      <a:pt x="2361" y="918"/>
                    </a:lnTo>
                    <a:close/>
                    <a:moveTo>
                      <a:pt x="2361" y="1"/>
                    </a:moveTo>
                    <a:cubicBezTo>
                      <a:pt x="2261" y="1"/>
                      <a:pt x="2160" y="35"/>
                      <a:pt x="2092" y="113"/>
                    </a:cubicBezTo>
                    <a:lnTo>
                      <a:pt x="727" y="1467"/>
                    </a:lnTo>
                    <a:cubicBezTo>
                      <a:pt x="257" y="1937"/>
                      <a:pt x="0" y="2564"/>
                      <a:pt x="0" y="3236"/>
                    </a:cubicBezTo>
                    <a:cubicBezTo>
                      <a:pt x="0" y="3907"/>
                      <a:pt x="257" y="4534"/>
                      <a:pt x="727" y="5004"/>
                    </a:cubicBezTo>
                    <a:cubicBezTo>
                      <a:pt x="1219" y="5496"/>
                      <a:pt x="1858" y="5731"/>
                      <a:pt x="2495" y="5731"/>
                    </a:cubicBezTo>
                    <a:cubicBezTo>
                      <a:pt x="3134" y="5731"/>
                      <a:pt x="3771" y="5496"/>
                      <a:pt x="4264" y="5004"/>
                    </a:cubicBezTo>
                    <a:lnTo>
                      <a:pt x="5618" y="3639"/>
                    </a:lnTo>
                    <a:cubicBezTo>
                      <a:pt x="5775" y="3493"/>
                      <a:pt x="5775" y="3258"/>
                      <a:pt x="5618" y="3101"/>
                    </a:cubicBezTo>
                    <a:lnTo>
                      <a:pt x="2630" y="113"/>
                    </a:lnTo>
                    <a:cubicBezTo>
                      <a:pt x="2552" y="35"/>
                      <a:pt x="2462" y="1"/>
                      <a:pt x="23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1633950" y="3214900"/>
                <a:ext cx="115850" cy="113925"/>
              </a:xfrm>
              <a:custGeom>
                <a:rect b="b" l="l" r="r" t="t"/>
                <a:pathLst>
                  <a:path extrusionOk="0" h="4557" w="4634">
                    <a:moveTo>
                      <a:pt x="1220" y="918"/>
                    </a:moveTo>
                    <a:lnTo>
                      <a:pt x="3672" y="3370"/>
                    </a:lnTo>
                    <a:lnTo>
                      <a:pt x="3414" y="3639"/>
                    </a:lnTo>
                    <a:lnTo>
                      <a:pt x="951" y="1176"/>
                    </a:lnTo>
                    <a:lnTo>
                      <a:pt x="1220" y="918"/>
                    </a:lnTo>
                    <a:close/>
                    <a:moveTo>
                      <a:pt x="1220" y="1"/>
                    </a:moveTo>
                    <a:cubicBezTo>
                      <a:pt x="1120" y="1"/>
                      <a:pt x="1019" y="35"/>
                      <a:pt x="951" y="113"/>
                    </a:cubicBezTo>
                    <a:lnTo>
                      <a:pt x="146" y="908"/>
                    </a:lnTo>
                    <a:cubicBezTo>
                      <a:pt x="1" y="1064"/>
                      <a:pt x="1" y="1299"/>
                      <a:pt x="146" y="1445"/>
                    </a:cubicBezTo>
                    <a:lnTo>
                      <a:pt x="3145" y="4444"/>
                    </a:lnTo>
                    <a:cubicBezTo>
                      <a:pt x="3212" y="4522"/>
                      <a:pt x="3313" y="4556"/>
                      <a:pt x="3414" y="4556"/>
                    </a:cubicBezTo>
                    <a:cubicBezTo>
                      <a:pt x="3515" y="4556"/>
                      <a:pt x="3604" y="4522"/>
                      <a:pt x="3682" y="4444"/>
                    </a:cubicBezTo>
                    <a:lnTo>
                      <a:pt x="4477" y="3639"/>
                    </a:lnTo>
                    <a:cubicBezTo>
                      <a:pt x="4634" y="3493"/>
                      <a:pt x="4634" y="3258"/>
                      <a:pt x="4477" y="3101"/>
                    </a:cubicBezTo>
                    <a:lnTo>
                      <a:pt x="1489" y="113"/>
                    </a:lnTo>
                    <a:cubicBezTo>
                      <a:pt x="1411" y="35"/>
                      <a:pt x="1321" y="1"/>
                      <a:pt x="1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0"/>
          <p:cNvSpPr txBox="1"/>
          <p:nvPr>
            <p:ph type="title"/>
          </p:nvPr>
        </p:nvSpPr>
        <p:spPr>
          <a:xfrm>
            <a:off x="1284000" y="540000"/>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9h 55m 23s</a:t>
            </a:r>
            <a:endParaRPr/>
          </a:p>
        </p:txBody>
      </p:sp>
      <p:sp>
        <p:nvSpPr>
          <p:cNvPr id="533" name="Google Shape;533;p50"/>
          <p:cNvSpPr txBox="1"/>
          <p:nvPr>
            <p:ph idx="1" type="subTitle"/>
          </p:nvPr>
        </p:nvSpPr>
        <p:spPr>
          <a:xfrm>
            <a:off x="1284000" y="1220486"/>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c’est la période de rotation de Jupiter</a:t>
            </a:r>
            <a:endParaRPr sz="1600"/>
          </a:p>
        </p:txBody>
      </p:sp>
      <p:sp>
        <p:nvSpPr>
          <p:cNvPr id="534" name="Google Shape;534;p50"/>
          <p:cNvSpPr txBox="1"/>
          <p:nvPr>
            <p:ph idx="3" type="subTitle"/>
          </p:nvPr>
        </p:nvSpPr>
        <p:spPr>
          <a:xfrm>
            <a:off x="1284000" y="2676624"/>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terres est la masse du Soleil</a:t>
            </a:r>
            <a:endParaRPr sz="1600"/>
          </a:p>
        </p:txBody>
      </p:sp>
      <p:sp>
        <p:nvSpPr>
          <p:cNvPr id="535" name="Google Shape;535;p50"/>
          <p:cNvSpPr txBox="1"/>
          <p:nvPr>
            <p:ph idx="4" type="title"/>
          </p:nvPr>
        </p:nvSpPr>
        <p:spPr>
          <a:xfrm>
            <a:off x="1284000" y="3452288"/>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386 000 km</a:t>
            </a:r>
            <a:endParaRPr/>
          </a:p>
        </p:txBody>
      </p:sp>
      <p:sp>
        <p:nvSpPr>
          <p:cNvPr id="536" name="Google Shape;536;p50"/>
          <p:cNvSpPr txBox="1"/>
          <p:nvPr>
            <p:ph idx="5" type="subTitle"/>
          </p:nvPr>
        </p:nvSpPr>
        <p:spPr>
          <a:xfrm>
            <a:off x="1284000" y="4132774"/>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1600"/>
              <a:t>c’est la distance entre la Terre et la Lune</a:t>
            </a:r>
            <a:endParaRPr sz="1600"/>
          </a:p>
        </p:txBody>
      </p:sp>
      <p:grpSp>
        <p:nvGrpSpPr>
          <p:cNvPr id="537" name="Google Shape;537;p50"/>
          <p:cNvGrpSpPr/>
          <p:nvPr/>
        </p:nvGrpSpPr>
        <p:grpSpPr>
          <a:xfrm rot="2927367">
            <a:off x="7350230" y="266084"/>
            <a:ext cx="288511" cy="1633433"/>
            <a:chOff x="1392875" y="251825"/>
            <a:chExt cx="216072" cy="1223316"/>
          </a:xfrm>
        </p:grpSpPr>
        <p:sp>
          <p:nvSpPr>
            <p:cNvPr id="538" name="Google Shape;538;p50"/>
            <p:cNvSpPr/>
            <p:nvPr/>
          </p:nvSpPr>
          <p:spPr>
            <a:xfrm>
              <a:off x="1451262" y="251825"/>
              <a:ext cx="157685" cy="418864"/>
            </a:xfrm>
            <a:custGeom>
              <a:rect b="b" l="l" r="r" t="t"/>
              <a:pathLst>
                <a:path extrusionOk="0" h="7791" w="2933">
                  <a:moveTo>
                    <a:pt x="2228" y="695"/>
                  </a:moveTo>
                  <a:lnTo>
                    <a:pt x="2228" y="7085"/>
                  </a:lnTo>
                  <a:lnTo>
                    <a:pt x="706" y="7085"/>
                  </a:lnTo>
                  <a:lnTo>
                    <a:pt x="706" y="695"/>
                  </a:lnTo>
                  <a:close/>
                  <a:moveTo>
                    <a:pt x="347" y="1"/>
                  </a:moveTo>
                  <a:cubicBezTo>
                    <a:pt x="157" y="1"/>
                    <a:pt x="0" y="158"/>
                    <a:pt x="0" y="347"/>
                  </a:cubicBezTo>
                  <a:lnTo>
                    <a:pt x="0" y="7432"/>
                  </a:lnTo>
                  <a:cubicBezTo>
                    <a:pt x="0" y="7634"/>
                    <a:pt x="157" y="7790"/>
                    <a:pt x="347" y="7790"/>
                  </a:cubicBezTo>
                  <a:lnTo>
                    <a:pt x="2586" y="7790"/>
                  </a:lnTo>
                  <a:cubicBezTo>
                    <a:pt x="2776" y="7790"/>
                    <a:pt x="2932" y="7634"/>
                    <a:pt x="2932" y="7432"/>
                  </a:cubicBezTo>
                  <a:lnTo>
                    <a:pt x="2932" y="347"/>
                  </a:lnTo>
                  <a:cubicBezTo>
                    <a:pt x="2932" y="158"/>
                    <a:pt x="2776" y="1"/>
                    <a:pt x="2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1465671" y="632683"/>
              <a:ext cx="128815" cy="842458"/>
            </a:xfrm>
            <a:custGeom>
              <a:rect b="b" l="l" r="r" t="t"/>
              <a:pathLst>
                <a:path extrusionOk="0" h="15670" w="2396">
                  <a:moveTo>
                    <a:pt x="1691" y="706"/>
                  </a:moveTo>
                  <a:lnTo>
                    <a:pt x="1691" y="14975"/>
                  </a:lnTo>
                  <a:lnTo>
                    <a:pt x="706" y="14975"/>
                  </a:lnTo>
                  <a:lnTo>
                    <a:pt x="706" y="706"/>
                  </a:lnTo>
                  <a:close/>
                  <a:moveTo>
                    <a:pt x="359" y="1"/>
                  </a:moveTo>
                  <a:cubicBezTo>
                    <a:pt x="157" y="1"/>
                    <a:pt x="1" y="157"/>
                    <a:pt x="1" y="348"/>
                  </a:cubicBezTo>
                  <a:lnTo>
                    <a:pt x="1" y="15323"/>
                  </a:lnTo>
                  <a:cubicBezTo>
                    <a:pt x="1" y="15513"/>
                    <a:pt x="157" y="15669"/>
                    <a:pt x="359" y="15669"/>
                  </a:cubicBezTo>
                  <a:lnTo>
                    <a:pt x="2038" y="15669"/>
                  </a:lnTo>
                  <a:cubicBezTo>
                    <a:pt x="2239" y="15669"/>
                    <a:pt x="2396" y="15513"/>
                    <a:pt x="2396" y="15323"/>
                  </a:cubicBezTo>
                  <a:lnTo>
                    <a:pt x="2396" y="348"/>
                  </a:lnTo>
                  <a:cubicBezTo>
                    <a:pt x="2396" y="157"/>
                    <a:pt x="2239" y="1"/>
                    <a:pt x="2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1392875" y="251825"/>
              <a:ext cx="96342" cy="376714"/>
            </a:xfrm>
            <a:custGeom>
              <a:rect b="b" l="l" r="r" t="t"/>
              <a:pathLst>
                <a:path extrusionOk="0" h="7007" w="1792">
                  <a:moveTo>
                    <a:pt x="1086" y="695"/>
                  </a:moveTo>
                  <a:lnTo>
                    <a:pt x="1086" y="6301"/>
                  </a:lnTo>
                  <a:lnTo>
                    <a:pt x="695" y="6301"/>
                  </a:lnTo>
                  <a:lnTo>
                    <a:pt x="695" y="695"/>
                  </a:lnTo>
                  <a:close/>
                  <a:moveTo>
                    <a:pt x="347" y="1"/>
                  </a:moveTo>
                  <a:cubicBezTo>
                    <a:pt x="158" y="1"/>
                    <a:pt x="1" y="158"/>
                    <a:pt x="1" y="347"/>
                  </a:cubicBezTo>
                  <a:lnTo>
                    <a:pt x="1" y="6660"/>
                  </a:lnTo>
                  <a:cubicBezTo>
                    <a:pt x="1" y="6850"/>
                    <a:pt x="158" y="7007"/>
                    <a:pt x="347" y="7007"/>
                  </a:cubicBezTo>
                  <a:lnTo>
                    <a:pt x="1433" y="7007"/>
                  </a:lnTo>
                  <a:cubicBezTo>
                    <a:pt x="1635" y="7007"/>
                    <a:pt x="1792" y="6850"/>
                    <a:pt x="1792" y="6660"/>
                  </a:cubicBezTo>
                  <a:lnTo>
                    <a:pt x="1792" y="347"/>
                  </a:lnTo>
                  <a:cubicBezTo>
                    <a:pt x="1792" y="158"/>
                    <a:pt x="1635" y="1"/>
                    <a:pt x="1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50"/>
          <p:cNvGrpSpPr/>
          <p:nvPr/>
        </p:nvGrpSpPr>
        <p:grpSpPr>
          <a:xfrm rot="-1799894">
            <a:off x="6532258" y="3767264"/>
            <a:ext cx="1856290" cy="198351"/>
            <a:chOff x="1256050" y="3213625"/>
            <a:chExt cx="944050" cy="100875"/>
          </a:xfrm>
        </p:grpSpPr>
        <p:sp>
          <p:nvSpPr>
            <p:cNvPr id="542" name="Google Shape;542;p50"/>
            <p:cNvSpPr/>
            <p:nvPr/>
          </p:nvSpPr>
          <p:spPr>
            <a:xfrm>
              <a:off x="1381125" y="3213750"/>
              <a:ext cx="754925" cy="100750"/>
            </a:xfrm>
            <a:custGeom>
              <a:rect b="b" l="l" r="r" t="t"/>
              <a:pathLst>
                <a:path extrusionOk="0" h="4030" w="30197">
                  <a:moveTo>
                    <a:pt x="29491" y="705"/>
                  </a:moveTo>
                  <a:lnTo>
                    <a:pt x="29491" y="3324"/>
                  </a:lnTo>
                  <a:lnTo>
                    <a:pt x="706" y="3324"/>
                  </a:lnTo>
                  <a:lnTo>
                    <a:pt x="706" y="705"/>
                  </a:lnTo>
                  <a:close/>
                  <a:moveTo>
                    <a:pt x="347" y="0"/>
                  </a:moveTo>
                  <a:cubicBezTo>
                    <a:pt x="158" y="0"/>
                    <a:pt x="1" y="157"/>
                    <a:pt x="1" y="347"/>
                  </a:cubicBezTo>
                  <a:lnTo>
                    <a:pt x="1" y="3682"/>
                  </a:lnTo>
                  <a:cubicBezTo>
                    <a:pt x="1" y="3873"/>
                    <a:pt x="158" y="4029"/>
                    <a:pt x="347" y="4029"/>
                  </a:cubicBezTo>
                  <a:lnTo>
                    <a:pt x="29838" y="4029"/>
                  </a:lnTo>
                  <a:cubicBezTo>
                    <a:pt x="30040" y="4029"/>
                    <a:pt x="30196" y="3873"/>
                    <a:pt x="30196" y="3682"/>
                  </a:cubicBezTo>
                  <a:lnTo>
                    <a:pt x="30196" y="347"/>
                  </a:lnTo>
                  <a:cubicBezTo>
                    <a:pt x="30196" y="157"/>
                    <a:pt x="30040" y="0"/>
                    <a:pt x="29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0"/>
            <p:cNvSpPr/>
            <p:nvPr/>
          </p:nvSpPr>
          <p:spPr>
            <a:xfrm>
              <a:off x="1256050" y="3213625"/>
              <a:ext cx="142725" cy="100875"/>
            </a:xfrm>
            <a:custGeom>
              <a:rect b="b" l="l" r="r" t="t"/>
              <a:pathLst>
                <a:path extrusionOk="0" h="4035" w="5709">
                  <a:moveTo>
                    <a:pt x="5004" y="844"/>
                  </a:moveTo>
                  <a:lnTo>
                    <a:pt x="5004" y="3195"/>
                  </a:lnTo>
                  <a:lnTo>
                    <a:pt x="1467" y="2020"/>
                  </a:lnTo>
                  <a:lnTo>
                    <a:pt x="5004" y="844"/>
                  </a:lnTo>
                  <a:close/>
                  <a:moveTo>
                    <a:pt x="5341" y="1"/>
                  </a:moveTo>
                  <a:cubicBezTo>
                    <a:pt x="5307" y="1"/>
                    <a:pt x="5273" y="6"/>
                    <a:pt x="5238" y="16"/>
                  </a:cubicBezTo>
                  <a:lnTo>
                    <a:pt x="247" y="1684"/>
                  </a:lnTo>
                  <a:cubicBezTo>
                    <a:pt x="102" y="1729"/>
                    <a:pt x="1" y="1863"/>
                    <a:pt x="1" y="2020"/>
                  </a:cubicBezTo>
                  <a:cubicBezTo>
                    <a:pt x="1" y="2165"/>
                    <a:pt x="102" y="2299"/>
                    <a:pt x="247" y="2356"/>
                  </a:cubicBezTo>
                  <a:lnTo>
                    <a:pt x="5238" y="4012"/>
                  </a:lnTo>
                  <a:cubicBezTo>
                    <a:pt x="5283" y="4023"/>
                    <a:pt x="5317" y="4034"/>
                    <a:pt x="5350" y="4034"/>
                  </a:cubicBezTo>
                  <a:cubicBezTo>
                    <a:pt x="5429" y="4034"/>
                    <a:pt x="5496" y="4012"/>
                    <a:pt x="5563" y="3967"/>
                  </a:cubicBezTo>
                  <a:cubicBezTo>
                    <a:pt x="5653" y="3900"/>
                    <a:pt x="5709" y="3799"/>
                    <a:pt x="5709" y="3687"/>
                  </a:cubicBezTo>
                  <a:lnTo>
                    <a:pt x="5709" y="352"/>
                  </a:lnTo>
                  <a:cubicBezTo>
                    <a:pt x="5709" y="240"/>
                    <a:pt x="5653" y="140"/>
                    <a:pt x="5563" y="72"/>
                  </a:cubicBezTo>
                  <a:cubicBezTo>
                    <a:pt x="5493" y="26"/>
                    <a:pt x="5418" y="1"/>
                    <a:pt x="5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0"/>
            <p:cNvSpPr/>
            <p:nvPr/>
          </p:nvSpPr>
          <p:spPr>
            <a:xfrm>
              <a:off x="2118375" y="3213750"/>
              <a:ext cx="81725" cy="100750"/>
            </a:xfrm>
            <a:custGeom>
              <a:rect b="b" l="l" r="r" t="t"/>
              <a:pathLst>
                <a:path extrusionOk="0" h="4030" w="3269">
                  <a:moveTo>
                    <a:pt x="2564" y="705"/>
                  </a:moveTo>
                  <a:lnTo>
                    <a:pt x="2564" y="3324"/>
                  </a:lnTo>
                  <a:lnTo>
                    <a:pt x="706" y="3324"/>
                  </a:lnTo>
                  <a:lnTo>
                    <a:pt x="706" y="705"/>
                  </a:lnTo>
                  <a:close/>
                  <a:moveTo>
                    <a:pt x="348" y="0"/>
                  </a:moveTo>
                  <a:cubicBezTo>
                    <a:pt x="157" y="0"/>
                    <a:pt x="1" y="157"/>
                    <a:pt x="1" y="347"/>
                  </a:cubicBezTo>
                  <a:lnTo>
                    <a:pt x="1" y="3682"/>
                  </a:lnTo>
                  <a:cubicBezTo>
                    <a:pt x="1" y="3873"/>
                    <a:pt x="157" y="4029"/>
                    <a:pt x="348" y="4029"/>
                  </a:cubicBezTo>
                  <a:lnTo>
                    <a:pt x="2922" y="4029"/>
                  </a:lnTo>
                  <a:cubicBezTo>
                    <a:pt x="3112" y="4029"/>
                    <a:pt x="3269" y="3873"/>
                    <a:pt x="3269" y="3682"/>
                  </a:cubicBezTo>
                  <a:lnTo>
                    <a:pt x="3269" y="347"/>
                  </a:lnTo>
                  <a:cubicBezTo>
                    <a:pt x="3269" y="157"/>
                    <a:pt x="3112" y="0"/>
                    <a:pt x="29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a:off x="1381125" y="3255150"/>
              <a:ext cx="756050" cy="17650"/>
            </a:xfrm>
            <a:custGeom>
              <a:rect b="b" l="l" r="r" t="t"/>
              <a:pathLst>
                <a:path extrusionOk="0" h="706" w="30242">
                  <a:moveTo>
                    <a:pt x="347" y="1"/>
                  </a:moveTo>
                  <a:cubicBezTo>
                    <a:pt x="158" y="1"/>
                    <a:pt x="1" y="157"/>
                    <a:pt x="1" y="359"/>
                  </a:cubicBezTo>
                  <a:cubicBezTo>
                    <a:pt x="1" y="549"/>
                    <a:pt x="158" y="705"/>
                    <a:pt x="347" y="705"/>
                  </a:cubicBezTo>
                  <a:lnTo>
                    <a:pt x="29883" y="705"/>
                  </a:lnTo>
                  <a:cubicBezTo>
                    <a:pt x="30084" y="705"/>
                    <a:pt x="30241" y="549"/>
                    <a:pt x="30241" y="359"/>
                  </a:cubicBezTo>
                  <a:cubicBezTo>
                    <a:pt x="30241" y="157"/>
                    <a:pt x="30084" y="1"/>
                    <a:pt x="298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50"/>
          <p:cNvGrpSpPr/>
          <p:nvPr/>
        </p:nvGrpSpPr>
        <p:grpSpPr>
          <a:xfrm rot="237669">
            <a:off x="563380" y="1942693"/>
            <a:ext cx="1638963" cy="1059645"/>
            <a:chOff x="3366499" y="3734856"/>
            <a:chExt cx="948238" cy="613068"/>
          </a:xfrm>
        </p:grpSpPr>
        <p:sp>
          <p:nvSpPr>
            <p:cNvPr id="547" name="Google Shape;547;p50"/>
            <p:cNvSpPr/>
            <p:nvPr/>
          </p:nvSpPr>
          <p:spPr>
            <a:xfrm>
              <a:off x="3366499" y="3734856"/>
              <a:ext cx="228467" cy="184114"/>
            </a:xfrm>
            <a:custGeom>
              <a:rect b="b" l="l" r="r" t="t"/>
              <a:pathLst>
                <a:path extrusionOk="0" h="6152" w="7634">
                  <a:moveTo>
                    <a:pt x="2071" y="765"/>
                  </a:moveTo>
                  <a:cubicBezTo>
                    <a:pt x="2224" y="765"/>
                    <a:pt x="2379" y="806"/>
                    <a:pt x="2519" y="892"/>
                  </a:cubicBezTo>
                  <a:lnTo>
                    <a:pt x="6235" y="3175"/>
                  </a:lnTo>
                  <a:cubicBezTo>
                    <a:pt x="6638" y="3421"/>
                    <a:pt x="6760" y="3947"/>
                    <a:pt x="6514" y="4350"/>
                  </a:cubicBezTo>
                  <a:lnTo>
                    <a:pt x="6123" y="4988"/>
                  </a:lnTo>
                  <a:cubicBezTo>
                    <a:pt x="5962" y="5251"/>
                    <a:pt x="5682" y="5395"/>
                    <a:pt x="5395" y="5395"/>
                  </a:cubicBezTo>
                  <a:cubicBezTo>
                    <a:pt x="5242" y="5395"/>
                    <a:pt x="5087" y="5354"/>
                    <a:pt x="4947" y="5268"/>
                  </a:cubicBezTo>
                  <a:lnTo>
                    <a:pt x="1232" y="2973"/>
                  </a:lnTo>
                  <a:cubicBezTo>
                    <a:pt x="1030" y="2861"/>
                    <a:pt x="896" y="2672"/>
                    <a:pt x="851" y="2448"/>
                  </a:cubicBezTo>
                  <a:cubicBezTo>
                    <a:pt x="795" y="2224"/>
                    <a:pt x="829" y="2000"/>
                    <a:pt x="952" y="1799"/>
                  </a:cubicBezTo>
                  <a:lnTo>
                    <a:pt x="1343" y="1172"/>
                  </a:lnTo>
                  <a:cubicBezTo>
                    <a:pt x="1504" y="909"/>
                    <a:pt x="1784" y="765"/>
                    <a:pt x="2071" y="765"/>
                  </a:cubicBezTo>
                  <a:close/>
                  <a:moveTo>
                    <a:pt x="2061" y="1"/>
                  </a:moveTo>
                  <a:cubicBezTo>
                    <a:pt x="1520" y="1"/>
                    <a:pt x="993" y="273"/>
                    <a:pt x="694" y="769"/>
                  </a:cubicBezTo>
                  <a:lnTo>
                    <a:pt x="303" y="1406"/>
                  </a:lnTo>
                  <a:cubicBezTo>
                    <a:pt x="79" y="1776"/>
                    <a:pt x="0" y="2202"/>
                    <a:pt x="102" y="2627"/>
                  </a:cubicBezTo>
                  <a:cubicBezTo>
                    <a:pt x="202" y="3040"/>
                    <a:pt x="460" y="3399"/>
                    <a:pt x="829" y="3622"/>
                  </a:cubicBezTo>
                  <a:lnTo>
                    <a:pt x="4556" y="5917"/>
                  </a:lnTo>
                  <a:cubicBezTo>
                    <a:pt x="4813" y="6074"/>
                    <a:pt x="5104" y="6152"/>
                    <a:pt x="5395" y="6152"/>
                  </a:cubicBezTo>
                  <a:cubicBezTo>
                    <a:pt x="5944" y="6152"/>
                    <a:pt x="6469" y="5883"/>
                    <a:pt x="6772" y="5380"/>
                  </a:cubicBezTo>
                  <a:lnTo>
                    <a:pt x="7163" y="4753"/>
                  </a:lnTo>
                  <a:cubicBezTo>
                    <a:pt x="7633" y="3992"/>
                    <a:pt x="7387" y="2996"/>
                    <a:pt x="6638" y="2526"/>
                  </a:cubicBezTo>
                  <a:lnTo>
                    <a:pt x="2910" y="243"/>
                  </a:lnTo>
                  <a:cubicBezTo>
                    <a:pt x="2645" y="79"/>
                    <a:pt x="2351" y="1"/>
                    <a:pt x="2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3518537" y="3817693"/>
              <a:ext cx="660859" cy="479977"/>
            </a:xfrm>
            <a:custGeom>
              <a:rect b="b" l="l" r="r" t="t"/>
              <a:pathLst>
                <a:path extrusionOk="0" h="16038" w="22082">
                  <a:moveTo>
                    <a:pt x="2765" y="906"/>
                  </a:moveTo>
                  <a:lnTo>
                    <a:pt x="21130" y="12199"/>
                  </a:lnTo>
                  <a:lnTo>
                    <a:pt x="19317" y="15142"/>
                  </a:lnTo>
                  <a:lnTo>
                    <a:pt x="963" y="3850"/>
                  </a:lnTo>
                  <a:lnTo>
                    <a:pt x="2765" y="906"/>
                  </a:lnTo>
                  <a:close/>
                  <a:moveTo>
                    <a:pt x="2647" y="0"/>
                  </a:moveTo>
                  <a:cubicBezTo>
                    <a:pt x="2615" y="0"/>
                    <a:pt x="2584" y="4"/>
                    <a:pt x="2552" y="11"/>
                  </a:cubicBezTo>
                  <a:cubicBezTo>
                    <a:pt x="2451" y="33"/>
                    <a:pt x="2373" y="90"/>
                    <a:pt x="2317" y="179"/>
                  </a:cubicBezTo>
                  <a:lnTo>
                    <a:pt x="112" y="3771"/>
                  </a:lnTo>
                  <a:cubicBezTo>
                    <a:pt x="0" y="3951"/>
                    <a:pt x="56" y="4186"/>
                    <a:pt x="235" y="4298"/>
                  </a:cubicBezTo>
                  <a:lnTo>
                    <a:pt x="19239" y="15982"/>
                  </a:lnTo>
                  <a:cubicBezTo>
                    <a:pt x="19306" y="16027"/>
                    <a:pt x="19373" y="16038"/>
                    <a:pt x="19441" y="16038"/>
                  </a:cubicBezTo>
                  <a:lnTo>
                    <a:pt x="19530" y="16038"/>
                  </a:lnTo>
                  <a:cubicBezTo>
                    <a:pt x="19630" y="16005"/>
                    <a:pt x="19709" y="15948"/>
                    <a:pt x="19765" y="15859"/>
                  </a:cubicBezTo>
                  <a:lnTo>
                    <a:pt x="21981" y="12267"/>
                  </a:lnTo>
                  <a:cubicBezTo>
                    <a:pt x="22082" y="12087"/>
                    <a:pt x="22025" y="11852"/>
                    <a:pt x="21846" y="11752"/>
                  </a:cubicBezTo>
                  <a:lnTo>
                    <a:pt x="2843" y="56"/>
                  </a:lnTo>
                  <a:cubicBezTo>
                    <a:pt x="2781" y="18"/>
                    <a:pt x="2715" y="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0"/>
            <p:cNvSpPr/>
            <p:nvPr/>
          </p:nvSpPr>
          <p:spPr>
            <a:xfrm>
              <a:off x="4227947" y="4278582"/>
              <a:ext cx="74729" cy="57940"/>
            </a:xfrm>
            <a:custGeom>
              <a:rect b="b" l="l" r="r" t="t"/>
              <a:pathLst>
                <a:path extrusionOk="0" h="1936" w="2497">
                  <a:moveTo>
                    <a:pt x="818" y="0"/>
                  </a:moveTo>
                  <a:lnTo>
                    <a:pt x="0" y="1321"/>
                  </a:lnTo>
                  <a:lnTo>
                    <a:pt x="2496" y="1936"/>
                  </a:lnTo>
                  <a:lnTo>
                    <a:pt x="818" y="0"/>
                  </a:lnTo>
                  <a:close/>
                </a:path>
              </a:pathLst>
            </a:custGeom>
            <a:solidFill>
              <a:srgbClr val="19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0"/>
            <p:cNvSpPr/>
            <p:nvPr/>
          </p:nvSpPr>
          <p:spPr>
            <a:xfrm>
              <a:off x="4216216" y="4267150"/>
              <a:ext cx="98521" cy="80774"/>
            </a:xfrm>
            <a:custGeom>
              <a:rect b="b" l="l" r="r" t="t"/>
              <a:pathLst>
                <a:path extrusionOk="0" h="2699" w="3292">
                  <a:moveTo>
                    <a:pt x="1265" y="1031"/>
                  </a:moveTo>
                  <a:lnTo>
                    <a:pt x="1814" y="1669"/>
                  </a:lnTo>
                  <a:lnTo>
                    <a:pt x="997" y="1457"/>
                  </a:lnTo>
                  <a:lnTo>
                    <a:pt x="1265" y="1031"/>
                  </a:lnTo>
                  <a:close/>
                  <a:moveTo>
                    <a:pt x="1208" y="0"/>
                  </a:moveTo>
                  <a:cubicBezTo>
                    <a:pt x="1197" y="0"/>
                    <a:pt x="1186" y="1"/>
                    <a:pt x="1176" y="2"/>
                  </a:cubicBezTo>
                  <a:cubicBezTo>
                    <a:pt x="1064" y="12"/>
                    <a:pt x="952" y="80"/>
                    <a:pt x="885" y="181"/>
                  </a:cubicBezTo>
                  <a:lnTo>
                    <a:pt x="79" y="1501"/>
                  </a:lnTo>
                  <a:cubicBezTo>
                    <a:pt x="12" y="1613"/>
                    <a:pt x="1" y="1736"/>
                    <a:pt x="46" y="1848"/>
                  </a:cubicBezTo>
                  <a:cubicBezTo>
                    <a:pt x="90" y="1960"/>
                    <a:pt x="191" y="2049"/>
                    <a:pt x="303" y="2072"/>
                  </a:cubicBezTo>
                  <a:lnTo>
                    <a:pt x="2787" y="2688"/>
                  </a:lnTo>
                  <a:cubicBezTo>
                    <a:pt x="2821" y="2698"/>
                    <a:pt x="2854" y="2698"/>
                    <a:pt x="2888" y="2698"/>
                  </a:cubicBezTo>
                  <a:cubicBezTo>
                    <a:pt x="3011" y="2698"/>
                    <a:pt x="3135" y="2643"/>
                    <a:pt x="3213" y="2519"/>
                  </a:cubicBezTo>
                  <a:cubicBezTo>
                    <a:pt x="3291" y="2385"/>
                    <a:pt x="3280" y="2195"/>
                    <a:pt x="3168" y="2072"/>
                  </a:cubicBezTo>
                  <a:lnTo>
                    <a:pt x="1501" y="136"/>
                  </a:lnTo>
                  <a:cubicBezTo>
                    <a:pt x="1429" y="54"/>
                    <a:pt x="1320" y="0"/>
                    <a:pt x="1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0"/>
            <p:cNvSpPr/>
            <p:nvPr/>
          </p:nvSpPr>
          <p:spPr>
            <a:xfrm>
              <a:off x="4088603" y="4167639"/>
              <a:ext cx="226132" cy="180283"/>
            </a:xfrm>
            <a:custGeom>
              <a:rect b="b" l="l" r="r" t="t"/>
              <a:pathLst>
                <a:path extrusionOk="0" h="6024" w="7556">
                  <a:moveTo>
                    <a:pt x="2653" y="1021"/>
                  </a:moveTo>
                  <a:lnTo>
                    <a:pt x="6078" y="4994"/>
                  </a:lnTo>
                  <a:lnTo>
                    <a:pt x="6078" y="4994"/>
                  </a:lnTo>
                  <a:lnTo>
                    <a:pt x="997" y="3730"/>
                  </a:lnTo>
                  <a:lnTo>
                    <a:pt x="2653" y="1021"/>
                  </a:lnTo>
                  <a:close/>
                  <a:moveTo>
                    <a:pt x="2610" y="1"/>
                  </a:moveTo>
                  <a:cubicBezTo>
                    <a:pt x="2599" y="1"/>
                    <a:pt x="2587" y="1"/>
                    <a:pt x="2575" y="2"/>
                  </a:cubicBezTo>
                  <a:cubicBezTo>
                    <a:pt x="2452" y="14"/>
                    <a:pt x="2340" y="81"/>
                    <a:pt x="2284" y="181"/>
                  </a:cubicBezTo>
                  <a:lnTo>
                    <a:pt x="68" y="3774"/>
                  </a:lnTo>
                  <a:cubicBezTo>
                    <a:pt x="12" y="3875"/>
                    <a:pt x="0" y="3998"/>
                    <a:pt x="45" y="4110"/>
                  </a:cubicBezTo>
                  <a:cubicBezTo>
                    <a:pt x="90" y="4222"/>
                    <a:pt x="191" y="4312"/>
                    <a:pt x="303" y="4334"/>
                  </a:cubicBezTo>
                  <a:lnTo>
                    <a:pt x="7051" y="6013"/>
                  </a:lnTo>
                  <a:cubicBezTo>
                    <a:pt x="7085" y="6023"/>
                    <a:pt x="7118" y="6023"/>
                    <a:pt x="7152" y="6023"/>
                  </a:cubicBezTo>
                  <a:cubicBezTo>
                    <a:pt x="7275" y="6023"/>
                    <a:pt x="7399" y="5968"/>
                    <a:pt x="7477" y="5844"/>
                  </a:cubicBezTo>
                  <a:cubicBezTo>
                    <a:pt x="7555" y="5710"/>
                    <a:pt x="7544" y="5520"/>
                    <a:pt x="7432" y="5397"/>
                  </a:cubicBezTo>
                  <a:lnTo>
                    <a:pt x="2888" y="126"/>
                  </a:lnTo>
                  <a:cubicBezTo>
                    <a:pt x="2818" y="45"/>
                    <a:pt x="2720" y="1"/>
                    <a:pt x="2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p:nvPr/>
          </p:nvSpPr>
          <p:spPr>
            <a:xfrm>
              <a:off x="3863186" y="4029522"/>
              <a:ext cx="315885" cy="268150"/>
            </a:xfrm>
            <a:custGeom>
              <a:rect b="b" l="l" r="r" t="t"/>
              <a:pathLst>
                <a:path extrusionOk="0" h="8960" w="10555">
                  <a:moveTo>
                    <a:pt x="2787" y="857"/>
                  </a:moveTo>
                  <a:cubicBezTo>
                    <a:pt x="5294" y="1886"/>
                    <a:pt x="7600" y="3297"/>
                    <a:pt x="9648" y="5065"/>
                  </a:cubicBezTo>
                  <a:cubicBezTo>
                    <a:pt x="9301" y="5625"/>
                    <a:pt x="8954" y="6184"/>
                    <a:pt x="8618" y="6744"/>
                  </a:cubicBezTo>
                  <a:cubicBezTo>
                    <a:pt x="8328" y="7203"/>
                    <a:pt x="8047" y="7651"/>
                    <a:pt x="7768" y="8109"/>
                  </a:cubicBezTo>
                  <a:cubicBezTo>
                    <a:pt x="5272" y="7079"/>
                    <a:pt x="2966" y="5659"/>
                    <a:pt x="919" y="3890"/>
                  </a:cubicBezTo>
                  <a:cubicBezTo>
                    <a:pt x="1556" y="2861"/>
                    <a:pt x="2194" y="1831"/>
                    <a:pt x="2787" y="857"/>
                  </a:cubicBezTo>
                  <a:close/>
                  <a:moveTo>
                    <a:pt x="2631" y="1"/>
                  </a:moveTo>
                  <a:cubicBezTo>
                    <a:pt x="2503" y="1"/>
                    <a:pt x="2379" y="62"/>
                    <a:pt x="2306" y="175"/>
                  </a:cubicBezTo>
                  <a:cubicBezTo>
                    <a:pt x="1612" y="1316"/>
                    <a:pt x="851" y="2547"/>
                    <a:pt x="101" y="3767"/>
                  </a:cubicBezTo>
                  <a:cubicBezTo>
                    <a:pt x="1" y="3923"/>
                    <a:pt x="34" y="4136"/>
                    <a:pt x="180" y="4259"/>
                  </a:cubicBezTo>
                  <a:cubicBezTo>
                    <a:pt x="2429" y="6251"/>
                    <a:pt x="4992" y="7830"/>
                    <a:pt x="7790" y="8937"/>
                  </a:cubicBezTo>
                  <a:cubicBezTo>
                    <a:pt x="7835" y="8960"/>
                    <a:pt x="7880" y="8960"/>
                    <a:pt x="7925" y="8960"/>
                  </a:cubicBezTo>
                  <a:cubicBezTo>
                    <a:pt x="8059" y="8960"/>
                    <a:pt x="8182" y="8904"/>
                    <a:pt x="8249" y="8781"/>
                  </a:cubicBezTo>
                  <a:cubicBezTo>
                    <a:pt x="8584" y="8233"/>
                    <a:pt x="8920" y="7684"/>
                    <a:pt x="9256" y="7147"/>
                  </a:cubicBezTo>
                  <a:cubicBezTo>
                    <a:pt x="9659" y="6498"/>
                    <a:pt x="10062" y="5838"/>
                    <a:pt x="10465" y="5189"/>
                  </a:cubicBezTo>
                  <a:cubicBezTo>
                    <a:pt x="10554" y="5032"/>
                    <a:pt x="10532" y="4830"/>
                    <a:pt x="10387" y="4707"/>
                  </a:cubicBezTo>
                  <a:cubicBezTo>
                    <a:pt x="8137" y="2715"/>
                    <a:pt x="5574" y="1137"/>
                    <a:pt x="2776" y="29"/>
                  </a:cubicBezTo>
                  <a:cubicBezTo>
                    <a:pt x="2729" y="10"/>
                    <a:pt x="2680" y="1"/>
                    <a:pt x="2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a:off x="3701419" y="3833022"/>
              <a:ext cx="277039" cy="188513"/>
            </a:xfrm>
            <a:custGeom>
              <a:rect b="b" l="l" r="r" t="t"/>
              <a:pathLst>
                <a:path extrusionOk="0" h="6299" w="9257">
                  <a:moveTo>
                    <a:pt x="864" y="761"/>
                  </a:moveTo>
                  <a:cubicBezTo>
                    <a:pt x="874" y="761"/>
                    <a:pt x="885" y="764"/>
                    <a:pt x="896" y="770"/>
                  </a:cubicBezTo>
                  <a:lnTo>
                    <a:pt x="8429" y="5414"/>
                  </a:lnTo>
                  <a:cubicBezTo>
                    <a:pt x="8451" y="5426"/>
                    <a:pt x="8462" y="5437"/>
                    <a:pt x="8462" y="5459"/>
                  </a:cubicBezTo>
                  <a:cubicBezTo>
                    <a:pt x="8462" y="5471"/>
                    <a:pt x="8462" y="5481"/>
                    <a:pt x="8451" y="5504"/>
                  </a:cubicBezTo>
                  <a:cubicBezTo>
                    <a:pt x="8439" y="5526"/>
                    <a:pt x="8429" y="5538"/>
                    <a:pt x="8417" y="5538"/>
                  </a:cubicBezTo>
                  <a:cubicBezTo>
                    <a:pt x="8395" y="5538"/>
                    <a:pt x="8384" y="5538"/>
                    <a:pt x="8362" y="5526"/>
                  </a:cubicBezTo>
                  <a:lnTo>
                    <a:pt x="818" y="893"/>
                  </a:lnTo>
                  <a:cubicBezTo>
                    <a:pt x="796" y="882"/>
                    <a:pt x="796" y="860"/>
                    <a:pt x="784" y="848"/>
                  </a:cubicBezTo>
                  <a:cubicBezTo>
                    <a:pt x="784" y="837"/>
                    <a:pt x="784" y="815"/>
                    <a:pt x="796" y="793"/>
                  </a:cubicBezTo>
                  <a:cubicBezTo>
                    <a:pt x="807" y="781"/>
                    <a:pt x="829" y="770"/>
                    <a:pt x="841" y="770"/>
                  </a:cubicBezTo>
                  <a:cubicBezTo>
                    <a:pt x="846" y="764"/>
                    <a:pt x="854" y="761"/>
                    <a:pt x="864" y="761"/>
                  </a:cubicBezTo>
                  <a:close/>
                  <a:moveTo>
                    <a:pt x="845" y="1"/>
                  </a:moveTo>
                  <a:cubicBezTo>
                    <a:pt x="783" y="1"/>
                    <a:pt x="722" y="7"/>
                    <a:pt x="662" y="20"/>
                  </a:cubicBezTo>
                  <a:cubicBezTo>
                    <a:pt x="449" y="76"/>
                    <a:pt x="269" y="211"/>
                    <a:pt x="147" y="400"/>
                  </a:cubicBezTo>
                  <a:cubicBezTo>
                    <a:pt x="35" y="591"/>
                    <a:pt x="1" y="803"/>
                    <a:pt x="46" y="1027"/>
                  </a:cubicBezTo>
                  <a:cubicBezTo>
                    <a:pt x="102" y="1240"/>
                    <a:pt x="236" y="1419"/>
                    <a:pt x="426" y="1542"/>
                  </a:cubicBezTo>
                  <a:lnTo>
                    <a:pt x="7959" y="6175"/>
                  </a:lnTo>
                  <a:cubicBezTo>
                    <a:pt x="8093" y="6254"/>
                    <a:pt x="8238" y="6299"/>
                    <a:pt x="8395" y="6299"/>
                  </a:cubicBezTo>
                  <a:cubicBezTo>
                    <a:pt x="8462" y="6299"/>
                    <a:pt x="8529" y="6299"/>
                    <a:pt x="8585" y="6277"/>
                  </a:cubicBezTo>
                  <a:cubicBezTo>
                    <a:pt x="8809" y="6232"/>
                    <a:pt x="8988" y="6097"/>
                    <a:pt x="9100" y="5907"/>
                  </a:cubicBezTo>
                  <a:cubicBezTo>
                    <a:pt x="9223" y="5717"/>
                    <a:pt x="9257" y="5493"/>
                    <a:pt x="9201" y="5280"/>
                  </a:cubicBezTo>
                  <a:cubicBezTo>
                    <a:pt x="9156" y="5068"/>
                    <a:pt x="9021" y="4877"/>
                    <a:pt x="8832" y="4765"/>
                  </a:cubicBezTo>
                  <a:lnTo>
                    <a:pt x="1288" y="121"/>
                  </a:lnTo>
                  <a:cubicBezTo>
                    <a:pt x="1152" y="41"/>
                    <a:pt x="999" y="1"/>
                    <a:pt x="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0"/>
            <p:cNvSpPr/>
            <p:nvPr/>
          </p:nvSpPr>
          <p:spPr>
            <a:xfrm>
              <a:off x="3556396" y="3783904"/>
              <a:ext cx="184234" cy="226072"/>
            </a:xfrm>
            <a:custGeom>
              <a:rect b="b" l="l" r="r" t="t"/>
              <a:pathLst>
                <a:path extrusionOk="0" h="7554" w="6156">
                  <a:moveTo>
                    <a:pt x="4085" y="760"/>
                  </a:moveTo>
                  <a:cubicBezTo>
                    <a:pt x="4119" y="760"/>
                    <a:pt x="4152" y="771"/>
                    <a:pt x="4186" y="782"/>
                  </a:cubicBezTo>
                  <a:lnTo>
                    <a:pt x="5181" y="1398"/>
                  </a:lnTo>
                  <a:cubicBezTo>
                    <a:pt x="5260" y="1453"/>
                    <a:pt x="5293" y="1565"/>
                    <a:pt x="5238" y="1655"/>
                  </a:cubicBezTo>
                  <a:lnTo>
                    <a:pt x="2127" y="6703"/>
                  </a:lnTo>
                  <a:cubicBezTo>
                    <a:pt x="2093" y="6758"/>
                    <a:pt x="2048" y="6781"/>
                    <a:pt x="2015" y="6792"/>
                  </a:cubicBezTo>
                  <a:cubicBezTo>
                    <a:pt x="2006" y="6792"/>
                    <a:pt x="1992" y="6794"/>
                    <a:pt x="1975" y="6794"/>
                  </a:cubicBezTo>
                  <a:cubicBezTo>
                    <a:pt x="1948" y="6794"/>
                    <a:pt x="1914" y="6790"/>
                    <a:pt x="1880" y="6770"/>
                  </a:cubicBezTo>
                  <a:lnTo>
                    <a:pt x="884" y="6154"/>
                  </a:lnTo>
                  <a:cubicBezTo>
                    <a:pt x="828" y="6121"/>
                    <a:pt x="806" y="6064"/>
                    <a:pt x="806" y="6042"/>
                  </a:cubicBezTo>
                  <a:cubicBezTo>
                    <a:pt x="794" y="6009"/>
                    <a:pt x="784" y="5964"/>
                    <a:pt x="817" y="5908"/>
                  </a:cubicBezTo>
                  <a:lnTo>
                    <a:pt x="3928" y="849"/>
                  </a:lnTo>
                  <a:cubicBezTo>
                    <a:pt x="3962" y="794"/>
                    <a:pt x="4029" y="760"/>
                    <a:pt x="4085" y="760"/>
                  </a:cubicBezTo>
                  <a:close/>
                  <a:moveTo>
                    <a:pt x="4088" y="1"/>
                  </a:moveTo>
                  <a:cubicBezTo>
                    <a:pt x="3772" y="1"/>
                    <a:pt x="3462" y="162"/>
                    <a:pt x="3279" y="446"/>
                  </a:cubicBezTo>
                  <a:lnTo>
                    <a:pt x="179" y="5505"/>
                  </a:lnTo>
                  <a:cubicBezTo>
                    <a:pt x="45" y="5718"/>
                    <a:pt x="0" y="5975"/>
                    <a:pt x="56" y="6221"/>
                  </a:cubicBezTo>
                  <a:cubicBezTo>
                    <a:pt x="123" y="6457"/>
                    <a:pt x="269" y="6669"/>
                    <a:pt x="481" y="6803"/>
                  </a:cubicBezTo>
                  <a:lnTo>
                    <a:pt x="1477" y="7419"/>
                  </a:lnTo>
                  <a:cubicBezTo>
                    <a:pt x="1634" y="7509"/>
                    <a:pt x="1802" y="7553"/>
                    <a:pt x="1970" y="7553"/>
                  </a:cubicBezTo>
                  <a:cubicBezTo>
                    <a:pt x="2048" y="7553"/>
                    <a:pt x="2115" y="7542"/>
                    <a:pt x="2194" y="7531"/>
                  </a:cubicBezTo>
                  <a:cubicBezTo>
                    <a:pt x="2440" y="7475"/>
                    <a:pt x="2641" y="7318"/>
                    <a:pt x="2776" y="7106"/>
                  </a:cubicBezTo>
                  <a:lnTo>
                    <a:pt x="5887" y="2047"/>
                  </a:lnTo>
                  <a:cubicBezTo>
                    <a:pt x="6156" y="1610"/>
                    <a:pt x="6021" y="1028"/>
                    <a:pt x="5574" y="749"/>
                  </a:cubicBezTo>
                  <a:lnTo>
                    <a:pt x="4577" y="144"/>
                  </a:lnTo>
                  <a:cubicBezTo>
                    <a:pt x="4425" y="47"/>
                    <a:pt x="4256" y="1"/>
                    <a:pt x="4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50"/>
          <p:cNvSpPr txBox="1"/>
          <p:nvPr>
            <p:ph idx="2" type="title"/>
          </p:nvPr>
        </p:nvSpPr>
        <p:spPr>
          <a:xfrm>
            <a:off x="1284000" y="1996138"/>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333 000 000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Saviez- vous que… ?</a:t>
            </a:r>
            <a:endParaRPr/>
          </a:p>
        </p:txBody>
      </p:sp>
      <p:sp>
        <p:nvSpPr>
          <p:cNvPr id="561" name="Google Shape;561;p51"/>
          <p:cNvSpPr txBox="1"/>
          <p:nvPr>
            <p:ph idx="4" type="title"/>
          </p:nvPr>
        </p:nvSpPr>
        <p:spPr>
          <a:xfrm>
            <a:off x="720000" y="3377975"/>
            <a:ext cx="23613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50 %</a:t>
            </a:r>
            <a:endParaRPr/>
          </a:p>
        </p:txBody>
      </p:sp>
      <p:sp>
        <p:nvSpPr>
          <p:cNvPr id="562" name="Google Shape;562;p51"/>
          <p:cNvSpPr txBox="1"/>
          <p:nvPr>
            <p:ph idx="1" type="subTitle"/>
          </p:nvPr>
        </p:nvSpPr>
        <p:spPr>
          <a:xfrm>
            <a:off x="732450" y="3892239"/>
            <a:ext cx="23364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Mercure est la planète la plus proche du Soleil</a:t>
            </a:r>
            <a:endParaRPr/>
          </a:p>
        </p:txBody>
      </p:sp>
      <p:sp>
        <p:nvSpPr>
          <p:cNvPr id="563" name="Google Shape;563;p51"/>
          <p:cNvSpPr txBox="1"/>
          <p:nvPr>
            <p:ph idx="5" type="title"/>
          </p:nvPr>
        </p:nvSpPr>
        <p:spPr>
          <a:xfrm>
            <a:off x="3391350" y="3377975"/>
            <a:ext cx="23613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38 %</a:t>
            </a:r>
            <a:endParaRPr/>
          </a:p>
        </p:txBody>
      </p:sp>
      <p:sp>
        <p:nvSpPr>
          <p:cNvPr id="564" name="Google Shape;564;p51"/>
          <p:cNvSpPr txBox="1"/>
          <p:nvPr>
            <p:ph idx="2" type="subTitle"/>
          </p:nvPr>
        </p:nvSpPr>
        <p:spPr>
          <a:xfrm>
            <a:off x="3403800" y="3892239"/>
            <a:ext cx="23364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Vénus</a:t>
            </a:r>
            <a:r>
              <a:rPr lang="fr"/>
              <a:t> a un beau nom, mais il y fait très chaud</a:t>
            </a:r>
            <a:endParaRPr/>
          </a:p>
        </p:txBody>
      </p:sp>
      <p:sp>
        <p:nvSpPr>
          <p:cNvPr id="565" name="Google Shape;565;p51"/>
          <p:cNvSpPr txBox="1"/>
          <p:nvPr>
            <p:ph idx="3" type="subTitle"/>
          </p:nvPr>
        </p:nvSpPr>
        <p:spPr>
          <a:xfrm>
            <a:off x="6075150" y="3892239"/>
            <a:ext cx="23364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Neptune </a:t>
            </a:r>
            <a:r>
              <a:rPr lang="fr"/>
              <a:t>est la planète la plus éloignée du Soleil</a:t>
            </a:r>
            <a:endParaRPr/>
          </a:p>
        </p:txBody>
      </p:sp>
      <p:sp>
        <p:nvSpPr>
          <p:cNvPr id="566" name="Google Shape;566;p51"/>
          <p:cNvSpPr txBox="1"/>
          <p:nvPr>
            <p:ph idx="6" type="title"/>
          </p:nvPr>
        </p:nvSpPr>
        <p:spPr>
          <a:xfrm>
            <a:off x="6062700" y="3377975"/>
            <a:ext cx="2361300" cy="4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76 %</a:t>
            </a:r>
            <a:endParaRPr/>
          </a:p>
        </p:txBody>
      </p:sp>
      <p:cxnSp>
        <p:nvCxnSpPr>
          <p:cNvPr id="567" name="Google Shape;567;p51"/>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568" name="Google Shape;568;p51"/>
          <p:cNvSpPr/>
          <p:nvPr/>
        </p:nvSpPr>
        <p:spPr>
          <a:xfrm>
            <a:off x="1088999" y="1535771"/>
            <a:ext cx="1623300" cy="16236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a:off x="1089000" y="1535925"/>
            <a:ext cx="1623300" cy="1623300"/>
          </a:xfrm>
          <a:prstGeom prst="blockArc">
            <a:avLst>
              <a:gd fmla="val 16217733" name="adj1"/>
              <a:gd fmla="val 5375165" name="adj2"/>
              <a:gd fmla="val 11200"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p:nvPr/>
        </p:nvSpPr>
        <p:spPr>
          <a:xfrm>
            <a:off x="3760349" y="1535771"/>
            <a:ext cx="1623300" cy="16236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p:nvPr/>
        </p:nvSpPr>
        <p:spPr>
          <a:xfrm>
            <a:off x="3760350" y="1535925"/>
            <a:ext cx="1623300" cy="1623300"/>
          </a:xfrm>
          <a:prstGeom prst="blockArc">
            <a:avLst>
              <a:gd fmla="val 16217733" name="adj1"/>
              <a:gd fmla="val 1035321" name="adj2"/>
              <a:gd fmla="val 11487"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a:off x="6431699" y="1535771"/>
            <a:ext cx="1623300" cy="16236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6431700" y="1535925"/>
            <a:ext cx="1623300" cy="1623300"/>
          </a:xfrm>
          <a:prstGeom prst="blockArc">
            <a:avLst>
              <a:gd fmla="val 16217733" name="adj1"/>
              <a:gd fmla="val 10986649" name="adj2"/>
              <a:gd fmla="val 11205"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51"/>
          <p:cNvGrpSpPr/>
          <p:nvPr/>
        </p:nvGrpSpPr>
        <p:grpSpPr>
          <a:xfrm>
            <a:off x="7031789" y="2162710"/>
            <a:ext cx="430998" cy="369730"/>
            <a:chOff x="-3037625" y="3254850"/>
            <a:chExt cx="299325" cy="256775"/>
          </a:xfrm>
        </p:grpSpPr>
        <p:sp>
          <p:nvSpPr>
            <p:cNvPr id="575" name="Google Shape;575;p5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51"/>
          <p:cNvGrpSpPr/>
          <p:nvPr/>
        </p:nvGrpSpPr>
        <p:grpSpPr>
          <a:xfrm>
            <a:off x="1689117" y="2137742"/>
            <a:ext cx="423079" cy="419659"/>
            <a:chOff x="-4475825" y="3612425"/>
            <a:chExt cx="293825" cy="291450"/>
          </a:xfrm>
        </p:grpSpPr>
        <p:sp>
          <p:nvSpPr>
            <p:cNvPr id="580" name="Google Shape;580;p5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1"/>
          <p:cNvGrpSpPr/>
          <p:nvPr/>
        </p:nvGrpSpPr>
        <p:grpSpPr>
          <a:xfrm>
            <a:off x="4358768" y="2149640"/>
            <a:ext cx="426462" cy="395865"/>
            <a:chOff x="-3808700" y="3628950"/>
            <a:chExt cx="296175" cy="274925"/>
          </a:xfrm>
        </p:grpSpPr>
        <p:sp>
          <p:nvSpPr>
            <p:cNvPr id="584" name="Google Shape;584;p5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2"/>
          <p:cNvSpPr txBox="1"/>
          <p:nvPr>
            <p:ph type="title"/>
          </p:nvPr>
        </p:nvSpPr>
        <p:spPr>
          <a:xfrm>
            <a:off x="720000" y="1516800"/>
            <a:ext cx="2467200" cy="7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a:t>
            </a:r>
            <a:r>
              <a:rPr lang="fr"/>
              <a:t>ogiciel de bureau</a:t>
            </a:r>
            <a:endParaRPr/>
          </a:p>
        </p:txBody>
      </p:sp>
      <p:sp>
        <p:nvSpPr>
          <p:cNvPr id="592" name="Google Shape;592;p52"/>
          <p:cNvSpPr txBox="1"/>
          <p:nvPr>
            <p:ph idx="1" type="subTitle"/>
          </p:nvPr>
        </p:nvSpPr>
        <p:spPr>
          <a:xfrm>
            <a:off x="720000" y="2571300"/>
            <a:ext cx="2947200" cy="10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remplacer l'image à l'écran par votre propre travail. Faites un clic droit dessus et sélectionnez "Remplacer l'image"</a:t>
            </a:r>
            <a:endParaRPr/>
          </a:p>
        </p:txBody>
      </p:sp>
      <p:cxnSp>
        <p:nvCxnSpPr>
          <p:cNvPr id="593" name="Google Shape;593;p52"/>
          <p:cNvCxnSpPr/>
          <p:nvPr/>
        </p:nvCxnSpPr>
        <p:spPr>
          <a:xfrm>
            <a:off x="847100" y="249555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594" name="Google Shape;594;p52"/>
          <p:cNvGrpSpPr/>
          <p:nvPr/>
        </p:nvGrpSpPr>
        <p:grpSpPr>
          <a:xfrm>
            <a:off x="4572003" y="1317405"/>
            <a:ext cx="3514800" cy="2675405"/>
            <a:chOff x="5151191" y="1222542"/>
            <a:chExt cx="3514800" cy="2675405"/>
          </a:xfrm>
        </p:grpSpPr>
        <p:sp>
          <p:nvSpPr>
            <p:cNvPr id="595" name="Google Shape;595;p52"/>
            <p:cNvSpPr/>
            <p:nvPr/>
          </p:nvSpPr>
          <p:spPr>
            <a:xfrm>
              <a:off x="6308460" y="3444606"/>
              <a:ext cx="1200357" cy="453342"/>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38100">
              <a:solidFill>
                <a:schemeClr val="lt2"/>
              </a:solidFill>
              <a:prstDash val="solid"/>
              <a:round/>
              <a:headEnd len="med" w="med" type="none"/>
              <a:tailEnd len="med" w="med" type="none"/>
            </a:ln>
          </p:spPr>
        </p:sp>
        <p:sp>
          <p:nvSpPr>
            <p:cNvPr id="596" name="Google Shape;596;p52"/>
            <p:cNvSpPr/>
            <p:nvPr/>
          </p:nvSpPr>
          <p:spPr>
            <a:xfrm>
              <a:off x="5151191" y="1222542"/>
              <a:ext cx="3514800" cy="2223900"/>
            </a:xfrm>
            <a:prstGeom prst="roundRect">
              <a:avLst>
                <a:gd fmla="val 385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7" name="Google Shape;597;p52"/>
          <p:cNvPicPr preferRelativeResize="0"/>
          <p:nvPr/>
        </p:nvPicPr>
        <p:blipFill rotWithShape="1">
          <a:blip r:embed="rId3">
            <a:alphaModFix/>
          </a:blip>
          <a:srcRect b="0" l="3721" r="3711" t="0"/>
          <a:stretch/>
        </p:blipFill>
        <p:spPr>
          <a:xfrm>
            <a:off x="4736088" y="1466725"/>
            <a:ext cx="3177300" cy="1930800"/>
          </a:xfrm>
          <a:prstGeom prst="roundRect">
            <a:avLst>
              <a:gd fmla="val 1909" name="adj"/>
            </a:avLst>
          </a:prstGeom>
          <a:noFill/>
          <a:ln cap="flat" cmpd="sng" w="3810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3"/>
          <p:cNvSpPr txBox="1"/>
          <p:nvPr>
            <p:ph type="title"/>
          </p:nvPr>
        </p:nvSpPr>
        <p:spPr>
          <a:xfrm>
            <a:off x="5479325" y="1516800"/>
            <a:ext cx="1952700" cy="7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Portable</a:t>
            </a:r>
            <a:endParaRPr/>
          </a:p>
        </p:txBody>
      </p:sp>
      <p:sp>
        <p:nvSpPr>
          <p:cNvPr id="603" name="Google Shape;603;p53"/>
          <p:cNvSpPr txBox="1"/>
          <p:nvPr>
            <p:ph idx="1" type="subTitle"/>
          </p:nvPr>
        </p:nvSpPr>
        <p:spPr>
          <a:xfrm>
            <a:off x="5479325" y="2571300"/>
            <a:ext cx="2947200" cy="10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remplacer l'image à l'écran par votre propre travail. Faites un clic droit dessus et sélectionnez "Remplacer l'image"</a:t>
            </a:r>
            <a:endParaRPr/>
          </a:p>
        </p:txBody>
      </p:sp>
      <p:cxnSp>
        <p:nvCxnSpPr>
          <p:cNvPr id="604" name="Google Shape;604;p53"/>
          <p:cNvCxnSpPr/>
          <p:nvPr/>
        </p:nvCxnSpPr>
        <p:spPr>
          <a:xfrm>
            <a:off x="5576875" y="249555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605" name="Google Shape;605;p53"/>
          <p:cNvGrpSpPr/>
          <p:nvPr/>
        </p:nvGrpSpPr>
        <p:grpSpPr>
          <a:xfrm>
            <a:off x="2003025" y="789900"/>
            <a:ext cx="1827645" cy="3435140"/>
            <a:chOff x="2307327" y="1149766"/>
            <a:chExt cx="1454205" cy="2733243"/>
          </a:xfrm>
        </p:grpSpPr>
        <p:sp>
          <p:nvSpPr>
            <p:cNvPr id="606" name="Google Shape;606;p53"/>
            <p:cNvSpPr/>
            <p:nvPr/>
          </p:nvSpPr>
          <p:spPr>
            <a:xfrm>
              <a:off x="2307327" y="1149766"/>
              <a:ext cx="1454205" cy="2733243"/>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2852116" y="1242873"/>
              <a:ext cx="364603" cy="21974"/>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53"/>
            <p:cNvGrpSpPr/>
            <p:nvPr/>
          </p:nvGrpSpPr>
          <p:grpSpPr>
            <a:xfrm>
              <a:off x="2600181" y="3677233"/>
              <a:ext cx="868467" cy="126900"/>
              <a:chOff x="2591182" y="3670333"/>
              <a:chExt cx="868467" cy="126900"/>
            </a:xfrm>
          </p:grpSpPr>
          <p:sp>
            <p:nvSpPr>
              <p:cNvPr id="609" name="Google Shape;609;p53"/>
              <p:cNvSpPr/>
              <p:nvPr/>
            </p:nvSpPr>
            <p:spPr>
              <a:xfrm>
                <a:off x="2591182" y="3726798"/>
                <a:ext cx="126792" cy="13820"/>
              </a:xfrm>
              <a:custGeom>
                <a:rect b="b" l="l" r="r" t="t"/>
                <a:pathLst>
                  <a:path extrusionOk="0" h="361" w="3312">
                    <a:moveTo>
                      <a:pt x="1" y="0"/>
                    </a:moveTo>
                    <a:lnTo>
                      <a:pt x="1" y="361"/>
                    </a:lnTo>
                    <a:lnTo>
                      <a:pt x="3312" y="361"/>
                    </a:lnTo>
                    <a:lnTo>
                      <a:pt x="3312" y="0"/>
                    </a:lnTo>
                    <a:close/>
                  </a:path>
                </a:pathLst>
              </a:cu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3"/>
              <p:cNvSpPr/>
              <p:nvPr/>
            </p:nvSpPr>
            <p:spPr>
              <a:xfrm>
                <a:off x="3332857" y="3726798"/>
                <a:ext cx="126792" cy="13820"/>
              </a:xfrm>
              <a:custGeom>
                <a:rect b="b" l="l" r="r" t="t"/>
                <a:pathLst>
                  <a:path extrusionOk="0" h="361" w="3312">
                    <a:moveTo>
                      <a:pt x="1" y="0"/>
                    </a:moveTo>
                    <a:lnTo>
                      <a:pt x="1" y="361"/>
                    </a:lnTo>
                    <a:lnTo>
                      <a:pt x="3312" y="361"/>
                    </a:lnTo>
                    <a:lnTo>
                      <a:pt x="3312" y="0"/>
                    </a:lnTo>
                    <a:close/>
                  </a:path>
                </a:pathLst>
              </a:cu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p:nvPr/>
            </p:nvSpPr>
            <p:spPr>
              <a:xfrm>
                <a:off x="2962038" y="3670333"/>
                <a:ext cx="126900" cy="126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12" name="Google Shape;612;p53"/>
          <p:cNvPicPr preferRelativeResize="0"/>
          <p:nvPr/>
        </p:nvPicPr>
        <p:blipFill rotWithShape="1">
          <a:blip r:embed="rId3">
            <a:alphaModFix/>
          </a:blip>
          <a:srcRect b="14452" l="16776" r="21181" t="14459"/>
          <a:stretch/>
        </p:blipFill>
        <p:spPr>
          <a:xfrm>
            <a:off x="2125281" y="1054573"/>
            <a:ext cx="1583700" cy="2804400"/>
          </a:xfrm>
          <a:prstGeom prst="roundRect">
            <a:avLst>
              <a:gd fmla="val 1917" name="adj"/>
            </a:avLst>
          </a:prstGeom>
          <a:noFill/>
          <a:ln cap="flat" cmpd="sng" w="3810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a:t>
            </a:r>
            <a:r>
              <a:rPr lang="fr"/>
              <a:t>ontenu de ce modèle</a:t>
            </a:r>
            <a:endParaRPr/>
          </a:p>
        </p:txBody>
      </p:sp>
      <p:sp>
        <p:nvSpPr>
          <p:cNvPr id="242" name="Google Shape;242;p36"/>
          <p:cNvSpPr txBox="1"/>
          <p:nvPr>
            <p:ph idx="1" type="body"/>
          </p:nvPr>
        </p:nvSpPr>
        <p:spPr>
          <a:xfrm>
            <a:off x="720000" y="1304875"/>
            <a:ext cx="7704000" cy="32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fr">
                <a:solidFill>
                  <a:schemeClr val="lt1"/>
                </a:solidFill>
              </a:rPr>
              <a:t>Voici ce que vous trouverez dans ce modèle Slidesgo :</a:t>
            </a:r>
            <a:endParaRPr>
              <a:solidFill>
                <a:schemeClr val="lt1"/>
              </a:solidFill>
            </a:endParaRPr>
          </a:p>
          <a:p>
            <a:pPr indent="-298450" lvl="0" marL="457200" rtl="0" algn="l">
              <a:spcBef>
                <a:spcPts val="0"/>
              </a:spcBef>
              <a:spcAft>
                <a:spcPts val="0"/>
              </a:spcAft>
              <a:buClr>
                <a:schemeClr val="lt1"/>
              </a:buClr>
              <a:buSzPts val="1100"/>
              <a:buAutoNum type="arabicPeriod"/>
            </a:pPr>
            <a:r>
              <a:rPr lang="fr">
                <a:solidFill>
                  <a:schemeClr val="lt1"/>
                </a:solidFill>
              </a:rPr>
              <a:t>Une structure de diapositives basée sur une présentation d</a:t>
            </a:r>
            <a:r>
              <a:rPr lang="fr"/>
              <a:t>’</a:t>
            </a:r>
            <a:r>
              <a:rPr lang="fr">
                <a:solidFill>
                  <a:schemeClr val="lt1"/>
                </a:solidFill>
              </a:rPr>
              <a:t>éducation, que vous pouvez facilement adapter à vos besoins. Pour plus d'informations sur la modification du modèle, veuillez visiter </a:t>
            </a:r>
            <a:r>
              <a:rPr b="1" lang="fr">
                <a:solidFill>
                  <a:schemeClr val="lt1"/>
                </a:solidFill>
                <a:uFill>
                  <a:noFill/>
                </a:uFill>
                <a:hlinkClick r:id="rId3">
                  <a:extLst>
                    <a:ext uri="{A12FA001-AC4F-418D-AE19-62706E023703}">
                      <ahyp:hlinkClr val="tx"/>
                    </a:ext>
                  </a:extLst>
                </a:hlinkClick>
              </a:rPr>
              <a:t>Slidesgo School</a:t>
            </a:r>
            <a:r>
              <a:rPr b="1" lang="fr">
                <a:solidFill>
                  <a:schemeClr val="lt1"/>
                </a:solidFill>
              </a:rPr>
              <a:t> </a:t>
            </a:r>
            <a:r>
              <a:rPr lang="fr">
                <a:solidFill>
                  <a:schemeClr val="lt1"/>
                </a:solidFill>
              </a:rPr>
              <a:t>ou lire nos </a:t>
            </a:r>
            <a:r>
              <a:rPr b="1" lang="fr">
                <a:solidFill>
                  <a:schemeClr val="lt1"/>
                </a:solidFill>
                <a:uFill>
                  <a:noFill/>
                </a:uFill>
                <a:hlinkClick r:id="rId4">
                  <a:extLst>
                    <a:ext uri="{A12FA001-AC4F-418D-AE19-62706E023703}">
                      <ahyp:hlinkClr val="tx"/>
                    </a:ext>
                  </a:extLst>
                </a:hlinkClick>
              </a:rPr>
              <a:t>FAQ</a:t>
            </a:r>
            <a:r>
              <a:rPr lang="fr">
                <a:solidFill>
                  <a:schemeClr val="lt1"/>
                </a:solidFill>
              </a:rPr>
              <a:t>.</a:t>
            </a:r>
            <a:endParaRPr>
              <a:solidFill>
                <a:schemeClr val="lt1"/>
              </a:solidFill>
            </a:endParaRPr>
          </a:p>
          <a:p>
            <a:pPr indent="-298450" lvl="0" marL="457200" rtl="0" algn="l">
              <a:spcBef>
                <a:spcPts val="0"/>
              </a:spcBef>
              <a:spcAft>
                <a:spcPts val="0"/>
              </a:spcAft>
              <a:buClr>
                <a:schemeClr val="lt1"/>
              </a:buClr>
              <a:buSzPts val="1100"/>
              <a:buAutoNum type="arabicPeriod"/>
            </a:pPr>
            <a:r>
              <a:rPr lang="fr">
                <a:solidFill>
                  <a:schemeClr val="lt1"/>
                </a:solidFill>
              </a:rPr>
              <a:t>Un assortiment de ressources graphiques pouvant être utilisées dans la présentation se trouve dans la diapositive des </a:t>
            </a:r>
            <a:r>
              <a:rPr b="1" lang="fr">
                <a:solidFill>
                  <a:schemeClr val="hlink"/>
                </a:solidFill>
                <a:uFill>
                  <a:noFill/>
                </a:uFill>
                <a:hlinkClick action="ppaction://hlinksldjump" r:id="rId5"/>
              </a:rPr>
              <a:t>ressources alternatives</a:t>
            </a:r>
            <a:r>
              <a:rPr lang="fr">
                <a:solidFill>
                  <a:schemeClr val="lt1"/>
                </a:solidFill>
              </a:rPr>
              <a:t>.</a:t>
            </a:r>
            <a:endParaRPr>
              <a:solidFill>
                <a:schemeClr val="lt1"/>
              </a:solidFill>
            </a:endParaRPr>
          </a:p>
          <a:p>
            <a:pPr indent="-298450" lvl="0" marL="457200" rtl="0" algn="l">
              <a:spcBef>
                <a:spcPts val="0"/>
              </a:spcBef>
              <a:spcAft>
                <a:spcPts val="0"/>
              </a:spcAft>
              <a:buClr>
                <a:schemeClr val="lt1"/>
              </a:buClr>
              <a:buSzPts val="1100"/>
              <a:buAutoNum type="arabicPeriod"/>
            </a:pPr>
            <a:r>
              <a:rPr lang="fr">
                <a:solidFill>
                  <a:schemeClr val="lt1"/>
                </a:solidFill>
              </a:rPr>
              <a:t>Une </a:t>
            </a:r>
            <a:r>
              <a:rPr b="1" lang="fr">
                <a:solidFill>
                  <a:schemeClr val="hlink"/>
                </a:solidFill>
                <a:uFill>
                  <a:noFill/>
                </a:uFill>
                <a:hlinkClick action="ppaction://hlinksldjump" r:id="rId6"/>
              </a:rPr>
              <a:t>diapositive de remerciement</a:t>
            </a:r>
            <a:r>
              <a:rPr lang="fr">
                <a:solidFill>
                  <a:schemeClr val="lt1"/>
                </a:solidFill>
              </a:rPr>
              <a:t>, que vous devez conserver afin que les crédits appropriés pour notre conception soient donnés.</a:t>
            </a:r>
            <a:endParaRPr>
              <a:solidFill>
                <a:schemeClr val="lt1"/>
              </a:solidFill>
            </a:endParaRPr>
          </a:p>
          <a:p>
            <a:pPr indent="-298450" lvl="0" marL="457200" rtl="0" algn="l">
              <a:spcBef>
                <a:spcPts val="0"/>
              </a:spcBef>
              <a:spcAft>
                <a:spcPts val="0"/>
              </a:spcAft>
              <a:buClr>
                <a:schemeClr val="lt1"/>
              </a:buClr>
              <a:buSzPts val="1100"/>
              <a:buAutoNum type="arabicPeriod"/>
            </a:pPr>
            <a:r>
              <a:rPr lang="fr">
                <a:solidFill>
                  <a:schemeClr val="lt1"/>
                </a:solidFill>
              </a:rPr>
              <a:t>Une </a:t>
            </a:r>
            <a:r>
              <a:rPr b="1" lang="fr">
                <a:solidFill>
                  <a:schemeClr val="hlink"/>
                </a:solidFill>
                <a:uFill>
                  <a:noFill/>
                </a:uFill>
                <a:hlinkClick action="ppaction://hlinksldjump" r:id="rId7"/>
              </a:rPr>
              <a:t>diapositive de ressources</a:t>
            </a:r>
            <a:r>
              <a:rPr lang="fr">
                <a:solidFill>
                  <a:schemeClr val="lt1"/>
                </a:solidFill>
              </a:rPr>
              <a:t>, où vous trouverez des liens vers tous les éléments utilisés dans le modèle.</a:t>
            </a:r>
            <a:endParaRPr>
              <a:solidFill>
                <a:schemeClr val="lt1"/>
              </a:solidFill>
            </a:endParaRPr>
          </a:p>
          <a:p>
            <a:pPr indent="0" lvl="0" marL="457200" rtl="0" algn="l">
              <a:spcBef>
                <a:spcPts val="0"/>
              </a:spcBef>
              <a:spcAft>
                <a:spcPts val="0"/>
              </a:spcAft>
              <a:buNone/>
            </a:pPr>
            <a:r>
              <a:rPr b="1" lang="fr">
                <a:solidFill>
                  <a:schemeClr val="hlink"/>
                </a:solidFill>
                <a:uFill>
                  <a:noFill/>
                </a:uFill>
                <a:hlinkClick action="ppaction://hlinksldjump" r:id="rId8"/>
              </a:rPr>
              <a:t>Mode d'emploi</a:t>
            </a:r>
            <a:r>
              <a:rPr b="1" lang="fr">
                <a:solidFill>
                  <a:schemeClr val="lt1"/>
                </a:solidFill>
              </a:rPr>
              <a:t>.</a:t>
            </a:r>
            <a:endParaRPr b="1">
              <a:solidFill>
                <a:schemeClr val="lt1"/>
              </a:solidFill>
            </a:endParaRPr>
          </a:p>
          <a:p>
            <a:pPr indent="0" lvl="0" marL="0" rtl="0" algn="l">
              <a:spcBef>
                <a:spcPts val="0"/>
              </a:spcBef>
              <a:spcAft>
                <a:spcPts val="0"/>
              </a:spcAft>
              <a:buNone/>
            </a:pPr>
            <a:r>
              <a:rPr lang="fr">
                <a:solidFill>
                  <a:schemeClr val="lt1"/>
                </a:solidFill>
              </a:rPr>
              <a:t>Diapositives finales avec :</a:t>
            </a:r>
            <a:endParaRPr>
              <a:solidFill>
                <a:schemeClr val="lt1"/>
              </a:solidFill>
            </a:endParaRPr>
          </a:p>
          <a:p>
            <a:pPr indent="-298450" lvl="0" marL="971550" rtl="0" algn="l">
              <a:spcBef>
                <a:spcPts val="0"/>
              </a:spcBef>
              <a:spcAft>
                <a:spcPts val="0"/>
              </a:spcAft>
              <a:buClr>
                <a:schemeClr val="lt1"/>
              </a:buClr>
              <a:buSzPts val="1100"/>
              <a:buChar char="●"/>
            </a:pPr>
            <a:r>
              <a:rPr b="1" lang="fr">
                <a:solidFill>
                  <a:schemeClr val="hlink"/>
                </a:solidFill>
                <a:uFill>
                  <a:noFill/>
                </a:uFill>
                <a:hlinkClick action="ppaction://hlinksldjump" r:id="rId9"/>
              </a:rPr>
              <a:t>Les</a:t>
            </a:r>
            <a:r>
              <a:rPr lang="fr">
                <a:solidFill>
                  <a:schemeClr val="hlink"/>
                </a:solidFill>
                <a:uFill>
                  <a:noFill/>
                </a:uFill>
                <a:hlinkClick action="ppaction://hlinksldjump" r:id="rId10"/>
              </a:rPr>
              <a:t> </a:t>
            </a:r>
            <a:r>
              <a:rPr b="1" lang="fr">
                <a:solidFill>
                  <a:schemeClr val="hlink"/>
                </a:solidFill>
                <a:uFill>
                  <a:noFill/>
                </a:uFill>
                <a:hlinkClick action="ppaction://hlinksldjump" r:id="rId11"/>
              </a:rPr>
              <a:t>polices et les couleurs</a:t>
            </a:r>
            <a:r>
              <a:rPr lang="fr">
                <a:solidFill>
                  <a:schemeClr val="lt1"/>
                </a:solidFill>
              </a:rPr>
              <a:t> utilisées dans le modèle.</a:t>
            </a:r>
            <a:endParaRPr>
              <a:solidFill>
                <a:schemeClr val="lt1"/>
              </a:solidFill>
            </a:endParaRPr>
          </a:p>
          <a:p>
            <a:pPr indent="-298450" lvl="0" marL="971550" rtl="0" algn="l">
              <a:spcBef>
                <a:spcPts val="0"/>
              </a:spcBef>
              <a:spcAft>
                <a:spcPts val="0"/>
              </a:spcAft>
              <a:buClr>
                <a:schemeClr val="lt1"/>
              </a:buClr>
              <a:buSzPts val="1100"/>
              <a:buChar char="●"/>
            </a:pPr>
            <a:r>
              <a:rPr lang="fr">
                <a:solidFill>
                  <a:schemeClr val="lt1"/>
                </a:solidFill>
              </a:rPr>
              <a:t>Une </a:t>
            </a:r>
            <a:r>
              <a:rPr b="1" lang="fr">
                <a:solidFill>
                  <a:schemeClr val="hlink"/>
                </a:solidFill>
                <a:uFill>
                  <a:noFill/>
                </a:uFill>
                <a:hlinkClick action="ppaction://hlinksldjump" r:id="rId12"/>
              </a:rPr>
              <a:t>sélection d'illustrations</a:t>
            </a:r>
            <a:r>
              <a:rPr lang="fr">
                <a:solidFill>
                  <a:schemeClr val="lt1"/>
                </a:solidFill>
              </a:rPr>
              <a:t>. Vous pouvez également les personnaliser et les animer à votre guise avec l'éditeur en ligne. Visitez </a:t>
            </a:r>
            <a:r>
              <a:rPr b="1" lang="fr">
                <a:solidFill>
                  <a:schemeClr val="lt1"/>
                </a:solidFill>
                <a:uFill>
                  <a:noFill/>
                </a:uFill>
                <a:hlinkClick r:id="rId13">
                  <a:extLst>
                    <a:ext uri="{A12FA001-AC4F-418D-AE19-62706E023703}">
                      <ahyp:hlinkClr val="tx"/>
                    </a:ext>
                  </a:extLst>
                </a:hlinkClick>
              </a:rPr>
              <a:t>Storyset</a:t>
            </a:r>
            <a:r>
              <a:rPr b="1" lang="fr">
                <a:solidFill>
                  <a:schemeClr val="lt1"/>
                </a:solidFill>
              </a:rPr>
              <a:t> </a:t>
            </a:r>
            <a:r>
              <a:rPr lang="fr">
                <a:solidFill>
                  <a:schemeClr val="lt1"/>
                </a:solidFill>
              </a:rPr>
              <a:t>pour en savoir plus.</a:t>
            </a:r>
            <a:endParaRPr>
              <a:solidFill>
                <a:schemeClr val="lt1"/>
              </a:solidFill>
            </a:endParaRPr>
          </a:p>
          <a:p>
            <a:pPr indent="-298450" lvl="0" marL="971550" rtl="0" algn="l">
              <a:spcBef>
                <a:spcPts val="0"/>
              </a:spcBef>
              <a:spcAft>
                <a:spcPts val="0"/>
              </a:spcAft>
              <a:buClr>
                <a:schemeClr val="lt1"/>
              </a:buClr>
              <a:buSzPts val="1100"/>
              <a:buChar char="●"/>
            </a:pPr>
            <a:r>
              <a:rPr lang="fr">
                <a:solidFill>
                  <a:schemeClr val="lt1"/>
                </a:solidFill>
              </a:rPr>
              <a:t>Plus de </a:t>
            </a:r>
            <a:r>
              <a:rPr b="1" lang="fr">
                <a:solidFill>
                  <a:schemeClr val="hlink"/>
                </a:solidFill>
                <a:uFill>
                  <a:noFill/>
                </a:uFill>
                <a:hlinkClick action="ppaction://hlinksldjump" r:id="rId14"/>
              </a:rPr>
              <a:t>ressources infographiques</a:t>
            </a:r>
            <a:r>
              <a:rPr lang="fr">
                <a:solidFill>
                  <a:schemeClr val="lt1"/>
                </a:solidFill>
              </a:rPr>
              <a:t>, dont la taille et la couleur peuvent être modifiées.</a:t>
            </a:r>
            <a:endParaRPr>
              <a:solidFill>
                <a:schemeClr val="lt1"/>
              </a:solidFill>
            </a:endParaRPr>
          </a:p>
          <a:p>
            <a:pPr indent="-298450" lvl="0" marL="971550" rtl="0" algn="l">
              <a:spcBef>
                <a:spcPts val="0"/>
              </a:spcBef>
              <a:spcAft>
                <a:spcPts val="0"/>
              </a:spcAft>
              <a:buClr>
                <a:schemeClr val="lt1"/>
              </a:buClr>
              <a:buSzPts val="1100"/>
              <a:buChar char="●"/>
            </a:pPr>
            <a:r>
              <a:rPr lang="fr">
                <a:solidFill>
                  <a:schemeClr val="lt1"/>
                </a:solidFill>
              </a:rPr>
              <a:t>Ensembles </a:t>
            </a:r>
            <a:r>
              <a:rPr b="1" lang="fr">
                <a:solidFill>
                  <a:schemeClr val="hlink"/>
                </a:solidFill>
                <a:uFill>
                  <a:noFill/>
                </a:uFill>
                <a:hlinkClick action="ppaction://hlinksldjump" r:id="rId15"/>
              </a:rPr>
              <a:t>d'icônes personnalisables</a:t>
            </a:r>
            <a:r>
              <a:rPr lang="fr">
                <a:solidFill>
                  <a:schemeClr val="lt1"/>
                </a:solidFill>
              </a:rPr>
              <a:t> des thèmes suivants: général, affaires, avatar, processus créatif, éducation, aide et support, médical, nature, arts du spectacle, SEO et marketing, et travail en équipe.</a:t>
            </a:r>
            <a:endParaRPr>
              <a:solidFill>
                <a:schemeClr val="lt1"/>
              </a:solidFill>
            </a:endParaRPr>
          </a:p>
          <a:p>
            <a:pPr indent="0" lvl="0" marL="0" rtl="0" algn="l">
              <a:spcBef>
                <a:spcPts val="0"/>
              </a:spcBef>
              <a:spcAft>
                <a:spcPts val="0"/>
              </a:spcAft>
              <a:buNone/>
            </a:pPr>
            <a:r>
              <a:rPr lang="fr">
                <a:solidFill>
                  <a:schemeClr val="lt1"/>
                </a:solidFill>
              </a:rPr>
              <a:t>Vous pouvez supprimer cette diapositive lorsque vous avez terminé de modifier la présentation.</a:t>
            </a:r>
            <a:endParaRPr>
              <a:solidFill>
                <a:schemeClr val="lt1"/>
              </a:solidFill>
            </a:endParaRPr>
          </a:p>
        </p:txBody>
      </p:sp>
      <p:sp>
        <p:nvSpPr>
          <p:cNvPr id="243" name="Google Shape;243;p36"/>
          <p:cNvSpPr/>
          <p:nvPr/>
        </p:nvSpPr>
        <p:spPr>
          <a:xfrm>
            <a:off x="7962864" y="542941"/>
            <a:ext cx="463665" cy="463760"/>
          </a:xfrm>
          <a:custGeom>
            <a:rect b="b" l="l" r="r" t="t"/>
            <a:pathLst>
              <a:path extrusionOk="0" h="9785" w="9783">
                <a:moveTo>
                  <a:pt x="7420" y="915"/>
                </a:moveTo>
                <a:lnTo>
                  <a:pt x="8865" y="2359"/>
                </a:lnTo>
                <a:lnTo>
                  <a:pt x="6604" y="4620"/>
                </a:lnTo>
                <a:cubicBezTo>
                  <a:pt x="6537" y="4698"/>
                  <a:pt x="6492" y="4788"/>
                  <a:pt x="6492" y="4889"/>
                </a:cubicBezTo>
                <a:cubicBezTo>
                  <a:pt x="6492" y="4989"/>
                  <a:pt x="6537" y="5090"/>
                  <a:pt x="6604" y="5157"/>
                </a:cubicBezTo>
                <a:lnTo>
                  <a:pt x="8865" y="7418"/>
                </a:lnTo>
                <a:lnTo>
                  <a:pt x="7420" y="8861"/>
                </a:lnTo>
                <a:lnTo>
                  <a:pt x="5160" y="6601"/>
                </a:lnTo>
                <a:cubicBezTo>
                  <a:pt x="5092" y="6534"/>
                  <a:pt x="4992" y="6489"/>
                  <a:pt x="4891" y="6489"/>
                </a:cubicBezTo>
                <a:cubicBezTo>
                  <a:pt x="4791" y="6489"/>
                  <a:pt x="4701" y="6534"/>
                  <a:pt x="4622" y="6601"/>
                </a:cubicBezTo>
                <a:lnTo>
                  <a:pt x="2362" y="8861"/>
                </a:lnTo>
                <a:lnTo>
                  <a:pt x="918" y="7418"/>
                </a:lnTo>
                <a:lnTo>
                  <a:pt x="3179" y="5157"/>
                </a:lnTo>
                <a:cubicBezTo>
                  <a:pt x="3257" y="5090"/>
                  <a:pt x="3291" y="4989"/>
                  <a:pt x="3291" y="4889"/>
                </a:cubicBezTo>
                <a:cubicBezTo>
                  <a:pt x="3291" y="4788"/>
                  <a:pt x="3257" y="4698"/>
                  <a:pt x="3179" y="4620"/>
                </a:cubicBezTo>
                <a:lnTo>
                  <a:pt x="918" y="2359"/>
                </a:lnTo>
                <a:lnTo>
                  <a:pt x="2362" y="915"/>
                </a:lnTo>
                <a:lnTo>
                  <a:pt x="4622" y="3176"/>
                </a:lnTo>
                <a:cubicBezTo>
                  <a:pt x="4701" y="3249"/>
                  <a:pt x="4799" y="3285"/>
                  <a:pt x="4895" y="3285"/>
                </a:cubicBezTo>
                <a:cubicBezTo>
                  <a:pt x="4992" y="3285"/>
                  <a:pt x="5087" y="3249"/>
                  <a:pt x="5160" y="3176"/>
                </a:cubicBezTo>
                <a:lnTo>
                  <a:pt x="7420" y="915"/>
                </a:lnTo>
                <a:close/>
                <a:moveTo>
                  <a:pt x="2367" y="1"/>
                </a:moveTo>
                <a:cubicBezTo>
                  <a:pt x="2269" y="1"/>
                  <a:pt x="2171" y="37"/>
                  <a:pt x="2093" y="109"/>
                </a:cubicBezTo>
                <a:lnTo>
                  <a:pt x="113" y="2091"/>
                </a:lnTo>
                <a:cubicBezTo>
                  <a:pt x="45" y="2169"/>
                  <a:pt x="1" y="2258"/>
                  <a:pt x="1" y="2359"/>
                </a:cubicBezTo>
                <a:cubicBezTo>
                  <a:pt x="1" y="2460"/>
                  <a:pt x="45" y="2561"/>
                  <a:pt x="113" y="2628"/>
                </a:cubicBezTo>
                <a:lnTo>
                  <a:pt x="2373" y="4889"/>
                </a:lnTo>
                <a:lnTo>
                  <a:pt x="113" y="7150"/>
                </a:lnTo>
                <a:cubicBezTo>
                  <a:pt x="45" y="7227"/>
                  <a:pt x="1" y="7317"/>
                  <a:pt x="1" y="7418"/>
                </a:cubicBezTo>
                <a:cubicBezTo>
                  <a:pt x="1" y="7518"/>
                  <a:pt x="45" y="7620"/>
                  <a:pt x="113" y="7687"/>
                </a:cubicBezTo>
                <a:lnTo>
                  <a:pt x="2093" y="9667"/>
                </a:lnTo>
                <a:cubicBezTo>
                  <a:pt x="2172" y="9746"/>
                  <a:pt x="2272" y="9779"/>
                  <a:pt x="2362" y="9779"/>
                </a:cubicBezTo>
                <a:cubicBezTo>
                  <a:pt x="2463" y="9779"/>
                  <a:pt x="2563" y="9746"/>
                  <a:pt x="2642" y="9667"/>
                </a:cubicBezTo>
                <a:lnTo>
                  <a:pt x="4891" y="7418"/>
                </a:lnTo>
                <a:lnTo>
                  <a:pt x="7152" y="9667"/>
                </a:lnTo>
                <a:cubicBezTo>
                  <a:pt x="7230" y="9746"/>
                  <a:pt x="7328" y="9785"/>
                  <a:pt x="7425" y="9785"/>
                </a:cubicBezTo>
                <a:cubicBezTo>
                  <a:pt x="7521" y="9785"/>
                  <a:pt x="7616" y="9746"/>
                  <a:pt x="7689" y="9667"/>
                </a:cubicBezTo>
                <a:lnTo>
                  <a:pt x="9681" y="7687"/>
                </a:lnTo>
                <a:cubicBezTo>
                  <a:pt x="9748" y="7620"/>
                  <a:pt x="9782" y="7518"/>
                  <a:pt x="9782" y="7418"/>
                </a:cubicBezTo>
                <a:cubicBezTo>
                  <a:pt x="9782" y="7317"/>
                  <a:pt x="9748" y="7227"/>
                  <a:pt x="9681" y="7150"/>
                </a:cubicBezTo>
                <a:lnTo>
                  <a:pt x="7420" y="4889"/>
                </a:lnTo>
                <a:lnTo>
                  <a:pt x="9681" y="2628"/>
                </a:lnTo>
                <a:cubicBezTo>
                  <a:pt x="9748" y="2561"/>
                  <a:pt x="9782" y="2460"/>
                  <a:pt x="9782" y="2359"/>
                </a:cubicBezTo>
                <a:cubicBezTo>
                  <a:pt x="9782" y="2258"/>
                  <a:pt x="9748" y="2169"/>
                  <a:pt x="9681" y="2091"/>
                </a:cubicBezTo>
                <a:lnTo>
                  <a:pt x="7689" y="109"/>
                </a:lnTo>
                <a:cubicBezTo>
                  <a:pt x="7616" y="37"/>
                  <a:pt x="7521" y="1"/>
                  <a:pt x="7425" y="1"/>
                </a:cubicBezTo>
                <a:cubicBezTo>
                  <a:pt x="7328" y="1"/>
                  <a:pt x="7230" y="37"/>
                  <a:pt x="7152" y="109"/>
                </a:cubicBezTo>
                <a:lnTo>
                  <a:pt x="4891" y="2370"/>
                </a:lnTo>
                <a:lnTo>
                  <a:pt x="2642" y="109"/>
                </a:lnTo>
                <a:cubicBezTo>
                  <a:pt x="2564" y="37"/>
                  <a:pt x="2466" y="1"/>
                  <a:pt x="23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36"/>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4"/>
          <p:cNvSpPr txBox="1"/>
          <p:nvPr>
            <p:ph type="title"/>
          </p:nvPr>
        </p:nvSpPr>
        <p:spPr>
          <a:xfrm>
            <a:off x="720000" y="1516800"/>
            <a:ext cx="2467200" cy="7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a:t>
            </a:r>
            <a:r>
              <a:rPr lang="fr"/>
              <a:t>pplication tablette</a:t>
            </a:r>
            <a:endParaRPr/>
          </a:p>
        </p:txBody>
      </p:sp>
      <p:sp>
        <p:nvSpPr>
          <p:cNvPr id="618" name="Google Shape;618;p54"/>
          <p:cNvSpPr txBox="1"/>
          <p:nvPr>
            <p:ph idx="1" type="subTitle"/>
          </p:nvPr>
        </p:nvSpPr>
        <p:spPr>
          <a:xfrm>
            <a:off x="720000" y="2571300"/>
            <a:ext cx="2947200" cy="10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remplacer l'image à l'écran par votre propre travail. Faites un clic droit dessus et sélectionnez "Remplacer l'image"</a:t>
            </a:r>
            <a:endParaRPr/>
          </a:p>
        </p:txBody>
      </p:sp>
      <p:cxnSp>
        <p:nvCxnSpPr>
          <p:cNvPr id="619" name="Google Shape;619;p54"/>
          <p:cNvCxnSpPr/>
          <p:nvPr/>
        </p:nvCxnSpPr>
        <p:spPr>
          <a:xfrm>
            <a:off x="847100" y="249555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620" name="Google Shape;620;p54"/>
          <p:cNvGrpSpPr/>
          <p:nvPr/>
        </p:nvGrpSpPr>
        <p:grpSpPr>
          <a:xfrm>
            <a:off x="4386276" y="1346400"/>
            <a:ext cx="3637974" cy="2450702"/>
            <a:chOff x="4524201" y="1346400"/>
            <a:chExt cx="3637974" cy="2450702"/>
          </a:xfrm>
        </p:grpSpPr>
        <p:grpSp>
          <p:nvGrpSpPr>
            <p:cNvPr id="621" name="Google Shape;621;p54"/>
            <p:cNvGrpSpPr/>
            <p:nvPr/>
          </p:nvGrpSpPr>
          <p:grpSpPr>
            <a:xfrm rot="5400000">
              <a:off x="5117837" y="752764"/>
              <a:ext cx="2450702" cy="3637974"/>
              <a:chOff x="3580757" y="1811116"/>
              <a:chExt cx="1344840" cy="1995269"/>
            </a:xfrm>
          </p:grpSpPr>
          <p:sp>
            <p:nvSpPr>
              <p:cNvPr id="622" name="Google Shape;622;p54"/>
              <p:cNvSpPr/>
              <p:nvPr/>
            </p:nvSpPr>
            <p:spPr>
              <a:xfrm>
                <a:off x="3580757" y="1811116"/>
                <a:ext cx="1344840" cy="1995269"/>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4"/>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54"/>
            <p:cNvSpPr/>
            <p:nvPr/>
          </p:nvSpPr>
          <p:spPr>
            <a:xfrm>
              <a:off x="4633512" y="2508301"/>
              <a:ext cx="126900" cy="126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5" name="Google Shape;625;p54"/>
          <p:cNvPicPr preferRelativeResize="0"/>
          <p:nvPr/>
        </p:nvPicPr>
        <p:blipFill rotWithShape="1">
          <a:blip r:embed="rId3">
            <a:alphaModFix/>
          </a:blip>
          <a:srcRect b="0" l="7918" r="7927" t="0"/>
          <a:stretch/>
        </p:blipFill>
        <p:spPr>
          <a:xfrm>
            <a:off x="4725925" y="1527451"/>
            <a:ext cx="3124800" cy="20886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a:t>
            </a:r>
            <a:r>
              <a:rPr lang="fr"/>
              <a:t>otre équipe</a:t>
            </a:r>
            <a:endParaRPr/>
          </a:p>
        </p:txBody>
      </p:sp>
      <p:sp>
        <p:nvSpPr>
          <p:cNvPr id="631" name="Google Shape;631;p55"/>
          <p:cNvSpPr txBox="1"/>
          <p:nvPr>
            <p:ph idx="2" type="title"/>
          </p:nvPr>
        </p:nvSpPr>
        <p:spPr>
          <a:xfrm>
            <a:off x="5785325" y="1662574"/>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Jenna Doe</a:t>
            </a:r>
            <a:endParaRPr/>
          </a:p>
        </p:txBody>
      </p:sp>
      <p:sp>
        <p:nvSpPr>
          <p:cNvPr id="632" name="Google Shape;632;p55"/>
          <p:cNvSpPr txBox="1"/>
          <p:nvPr>
            <p:ph idx="1" type="subTitle"/>
          </p:nvPr>
        </p:nvSpPr>
        <p:spPr>
          <a:xfrm>
            <a:off x="5785325" y="1968538"/>
            <a:ext cx="2336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parler ici un peu de cette personne</a:t>
            </a:r>
            <a:endParaRPr/>
          </a:p>
        </p:txBody>
      </p:sp>
      <p:sp>
        <p:nvSpPr>
          <p:cNvPr id="633" name="Google Shape;633;p55"/>
          <p:cNvSpPr txBox="1"/>
          <p:nvPr>
            <p:ph idx="3" type="title"/>
          </p:nvPr>
        </p:nvSpPr>
        <p:spPr>
          <a:xfrm>
            <a:off x="5785325" y="3419474"/>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Timmy Jimmy</a:t>
            </a:r>
            <a:endParaRPr/>
          </a:p>
        </p:txBody>
      </p:sp>
      <p:sp>
        <p:nvSpPr>
          <p:cNvPr id="634" name="Google Shape;634;p55"/>
          <p:cNvSpPr txBox="1"/>
          <p:nvPr>
            <p:ph idx="4" type="subTitle"/>
          </p:nvPr>
        </p:nvSpPr>
        <p:spPr>
          <a:xfrm>
            <a:off x="5785325" y="3725438"/>
            <a:ext cx="2336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parler ici un peu de cette personne</a:t>
            </a:r>
            <a:endParaRPr/>
          </a:p>
        </p:txBody>
      </p:sp>
      <p:cxnSp>
        <p:nvCxnSpPr>
          <p:cNvPr id="635" name="Google Shape;635;p55"/>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pic>
        <p:nvPicPr>
          <p:cNvPr id="636" name="Google Shape;636;p55"/>
          <p:cNvPicPr preferRelativeResize="0"/>
          <p:nvPr/>
        </p:nvPicPr>
        <p:blipFill>
          <a:blip r:embed="rId3">
            <a:alphaModFix/>
          </a:blip>
          <a:stretch>
            <a:fillRect/>
          </a:stretch>
        </p:blipFill>
        <p:spPr>
          <a:xfrm>
            <a:off x="847112" y="1578725"/>
            <a:ext cx="4204875" cy="2803250"/>
          </a:xfrm>
          <a:prstGeom prst="rect">
            <a:avLst/>
          </a:prstGeom>
          <a:noFill/>
          <a:ln cap="flat" cmpd="sng" w="38100">
            <a:solidFill>
              <a:schemeClr val="lt1"/>
            </a:solidFill>
            <a:prstDash val="solid"/>
            <a:miter lim="8000"/>
            <a:headEnd len="sm" w="sm" type="none"/>
            <a:tailEnd len="sm" w="sm" type="none"/>
          </a:ln>
        </p:spPr>
      </p:pic>
      <p:cxnSp>
        <p:nvCxnSpPr>
          <p:cNvPr id="637" name="Google Shape;637;p55"/>
          <p:cNvCxnSpPr>
            <a:stCxn id="631" idx="1"/>
          </p:cNvCxnSpPr>
          <p:nvPr/>
        </p:nvCxnSpPr>
        <p:spPr>
          <a:xfrm flipH="1">
            <a:off x="3733625" y="1806574"/>
            <a:ext cx="2051700" cy="1053900"/>
          </a:xfrm>
          <a:prstGeom prst="bentConnector3">
            <a:avLst>
              <a:gd fmla="val 21075" name="adj1"/>
            </a:avLst>
          </a:prstGeom>
          <a:noFill/>
          <a:ln cap="flat" cmpd="sng" w="38100">
            <a:solidFill>
              <a:schemeClr val="lt2"/>
            </a:solidFill>
            <a:prstDash val="solid"/>
            <a:round/>
            <a:headEnd len="med" w="med" type="none"/>
            <a:tailEnd len="med" w="med" type="oval"/>
          </a:ln>
        </p:spPr>
      </p:cxnSp>
      <p:cxnSp>
        <p:nvCxnSpPr>
          <p:cNvPr id="638" name="Google Shape;638;p55"/>
          <p:cNvCxnSpPr>
            <a:stCxn id="633" idx="1"/>
          </p:cNvCxnSpPr>
          <p:nvPr/>
        </p:nvCxnSpPr>
        <p:spPr>
          <a:xfrm rot="10800000">
            <a:off x="2085725" y="3120674"/>
            <a:ext cx="3699600" cy="442800"/>
          </a:xfrm>
          <a:prstGeom prst="bentConnector3">
            <a:avLst>
              <a:gd fmla="val 11688" name="adj1"/>
            </a:avLst>
          </a:prstGeom>
          <a:noFill/>
          <a:ln cap="flat" cmpd="sng" w="38100">
            <a:solidFill>
              <a:schemeClr val="dk2"/>
            </a:solidFill>
            <a:prstDash val="solid"/>
            <a:round/>
            <a:headEnd len="med" w="med" type="none"/>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D</a:t>
            </a:r>
            <a:r>
              <a:rPr lang="fr"/>
              <a:t>onnées d'étude</a:t>
            </a:r>
            <a:endParaRPr/>
          </a:p>
        </p:txBody>
      </p:sp>
      <p:graphicFrame>
        <p:nvGraphicFramePr>
          <p:cNvPr id="644" name="Google Shape;644;p56"/>
          <p:cNvGraphicFramePr/>
          <p:nvPr/>
        </p:nvGraphicFramePr>
        <p:xfrm>
          <a:off x="952500" y="1476870"/>
          <a:ext cx="3000000" cy="3000000"/>
        </p:xfrm>
        <a:graphic>
          <a:graphicData uri="http://schemas.openxmlformats.org/drawingml/2006/table">
            <a:tbl>
              <a:tblPr>
                <a:noFill/>
                <a:tableStyleId>{95E556B4-EE68-431A-ABAE-6B8BAC20E0E0}</a:tableStyleId>
              </a:tblPr>
              <a:tblGrid>
                <a:gridCol w="1447800"/>
                <a:gridCol w="1447800"/>
                <a:gridCol w="1447800"/>
                <a:gridCol w="1447800"/>
                <a:gridCol w="1447800"/>
              </a:tblGrid>
              <a:tr h="677550">
                <a:tc>
                  <a:txBody>
                    <a:bodyPr/>
                    <a:lstStyle/>
                    <a:p>
                      <a:pPr indent="0" lvl="0" marL="0" rtl="0" algn="l">
                        <a:spcBef>
                          <a:spcPts val="0"/>
                        </a:spcBef>
                        <a:spcAft>
                          <a:spcPts val="0"/>
                        </a:spcAft>
                        <a:buNone/>
                      </a:pPr>
                      <a:r>
                        <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alpha val="0"/>
                        </a:schemeClr>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sz="2000">
                          <a:solidFill>
                            <a:schemeClr val="dk2"/>
                          </a:solidFill>
                          <a:latin typeface="Paytone One"/>
                          <a:ea typeface="Paytone One"/>
                          <a:cs typeface="Paytone One"/>
                          <a:sym typeface="Paytone One"/>
                        </a:rPr>
                        <a:t>Essai 1</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sz="2000">
                          <a:solidFill>
                            <a:schemeClr val="dk2"/>
                          </a:solidFill>
                          <a:latin typeface="Paytone One"/>
                          <a:ea typeface="Paytone One"/>
                          <a:cs typeface="Paytone One"/>
                          <a:sym typeface="Paytone One"/>
                        </a:rPr>
                        <a:t>Essai 2</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sz="2000">
                          <a:solidFill>
                            <a:schemeClr val="dk2"/>
                          </a:solidFill>
                          <a:latin typeface="Paytone One"/>
                          <a:ea typeface="Paytone One"/>
                          <a:cs typeface="Paytone One"/>
                          <a:sym typeface="Paytone One"/>
                        </a:rPr>
                        <a:t>Essai 3</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sz="2000">
                          <a:solidFill>
                            <a:schemeClr val="dk2"/>
                          </a:solidFill>
                          <a:latin typeface="Paytone One"/>
                          <a:ea typeface="Paytone One"/>
                          <a:cs typeface="Paytone One"/>
                          <a:sym typeface="Paytone One"/>
                        </a:rPr>
                        <a:t>Essai 4</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6775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Décrivez ici vos </a:t>
                      </a:r>
                      <a:r>
                        <a:rPr lang="fr">
                          <a:solidFill>
                            <a:schemeClr val="lt1"/>
                          </a:solidFill>
                          <a:latin typeface="Roboto"/>
                          <a:ea typeface="Roboto"/>
                          <a:cs typeface="Roboto"/>
                          <a:sym typeface="Roboto"/>
                        </a:rPr>
                        <a:t>informations</a:t>
                      </a:r>
                      <a:r>
                        <a:rPr lang="fr">
                          <a:solidFill>
                            <a:schemeClr val="lt1"/>
                          </a:solidFill>
                          <a:latin typeface="Roboto"/>
                          <a:ea typeface="Roboto"/>
                          <a:cs typeface="Roboto"/>
                          <a:sym typeface="Roboto"/>
                        </a:rPr>
                        <a:t> 1</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6775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Décrivez ici vos informations 2</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6775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Décrivez ici vos informations 3</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grpSp>
        <p:nvGrpSpPr>
          <p:cNvPr id="645" name="Google Shape;645;p56"/>
          <p:cNvGrpSpPr/>
          <p:nvPr/>
        </p:nvGrpSpPr>
        <p:grpSpPr>
          <a:xfrm>
            <a:off x="5857579" y="2337742"/>
            <a:ext cx="339253" cy="339253"/>
            <a:chOff x="899850" y="4992125"/>
            <a:chExt cx="481825" cy="481825"/>
          </a:xfrm>
        </p:grpSpPr>
        <p:sp>
          <p:nvSpPr>
            <p:cNvPr id="646" name="Google Shape;646;p5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 name="Google Shape;647;p5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 name="Google Shape;648;p5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 name="Google Shape;649;p56"/>
          <p:cNvGrpSpPr/>
          <p:nvPr/>
        </p:nvGrpSpPr>
        <p:grpSpPr>
          <a:xfrm>
            <a:off x="4402383" y="2337742"/>
            <a:ext cx="339253" cy="339253"/>
            <a:chOff x="1492675" y="4992125"/>
            <a:chExt cx="481825" cy="481825"/>
          </a:xfrm>
        </p:grpSpPr>
        <p:sp>
          <p:nvSpPr>
            <p:cNvPr id="650" name="Google Shape;650;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 name="Google Shape;651;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 name="Google Shape;652;p56"/>
          <p:cNvGrpSpPr/>
          <p:nvPr/>
        </p:nvGrpSpPr>
        <p:grpSpPr>
          <a:xfrm>
            <a:off x="2947162" y="2337742"/>
            <a:ext cx="339253" cy="339253"/>
            <a:chOff x="2085525" y="4992125"/>
            <a:chExt cx="481825" cy="481825"/>
          </a:xfrm>
        </p:grpSpPr>
        <p:sp>
          <p:nvSpPr>
            <p:cNvPr id="653" name="Google Shape;653;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 name="Google Shape;654;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 name="Google Shape;655;p56"/>
          <p:cNvGrpSpPr/>
          <p:nvPr/>
        </p:nvGrpSpPr>
        <p:grpSpPr>
          <a:xfrm>
            <a:off x="7312787" y="2337742"/>
            <a:ext cx="339253" cy="339253"/>
            <a:chOff x="2085525" y="4992125"/>
            <a:chExt cx="481825" cy="481825"/>
          </a:xfrm>
        </p:grpSpPr>
        <p:sp>
          <p:nvSpPr>
            <p:cNvPr id="656" name="Google Shape;656;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 name="Google Shape;657;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 name="Google Shape;658;p56"/>
          <p:cNvGrpSpPr/>
          <p:nvPr/>
        </p:nvGrpSpPr>
        <p:grpSpPr>
          <a:xfrm>
            <a:off x="4402383" y="3006867"/>
            <a:ext cx="339253" cy="339253"/>
            <a:chOff x="1492675" y="4992125"/>
            <a:chExt cx="481825" cy="481825"/>
          </a:xfrm>
        </p:grpSpPr>
        <p:sp>
          <p:nvSpPr>
            <p:cNvPr id="659" name="Google Shape;659;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 name="Google Shape;660;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 name="Google Shape;661;p56"/>
          <p:cNvGrpSpPr/>
          <p:nvPr/>
        </p:nvGrpSpPr>
        <p:grpSpPr>
          <a:xfrm>
            <a:off x="2947170" y="3006867"/>
            <a:ext cx="339253" cy="339253"/>
            <a:chOff x="1492675" y="4992125"/>
            <a:chExt cx="481825" cy="481825"/>
          </a:xfrm>
        </p:grpSpPr>
        <p:sp>
          <p:nvSpPr>
            <p:cNvPr id="662" name="Google Shape;662;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 name="Google Shape;663;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 name="Google Shape;664;p56"/>
          <p:cNvGrpSpPr/>
          <p:nvPr/>
        </p:nvGrpSpPr>
        <p:grpSpPr>
          <a:xfrm>
            <a:off x="2947179" y="3675992"/>
            <a:ext cx="339253" cy="339253"/>
            <a:chOff x="899850" y="4992125"/>
            <a:chExt cx="481825" cy="481825"/>
          </a:xfrm>
        </p:grpSpPr>
        <p:sp>
          <p:nvSpPr>
            <p:cNvPr id="665" name="Google Shape;665;p5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 name="Google Shape;666;p5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 name="Google Shape;667;p5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 name="Google Shape;668;p56"/>
          <p:cNvGrpSpPr/>
          <p:nvPr/>
        </p:nvGrpSpPr>
        <p:grpSpPr>
          <a:xfrm>
            <a:off x="5857587" y="3006867"/>
            <a:ext cx="339253" cy="339253"/>
            <a:chOff x="2085525" y="4992125"/>
            <a:chExt cx="481825" cy="481825"/>
          </a:xfrm>
        </p:grpSpPr>
        <p:sp>
          <p:nvSpPr>
            <p:cNvPr id="669" name="Google Shape;669;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 name="Google Shape;670;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 name="Google Shape;671;p56"/>
          <p:cNvGrpSpPr/>
          <p:nvPr/>
        </p:nvGrpSpPr>
        <p:grpSpPr>
          <a:xfrm>
            <a:off x="4402375" y="3675992"/>
            <a:ext cx="339253" cy="339253"/>
            <a:chOff x="2085525" y="4992125"/>
            <a:chExt cx="481825" cy="481825"/>
          </a:xfrm>
        </p:grpSpPr>
        <p:sp>
          <p:nvSpPr>
            <p:cNvPr id="672" name="Google Shape;672;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 name="Google Shape;673;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 name="Google Shape;674;p56"/>
          <p:cNvGrpSpPr/>
          <p:nvPr/>
        </p:nvGrpSpPr>
        <p:grpSpPr>
          <a:xfrm>
            <a:off x="5857583" y="3675992"/>
            <a:ext cx="339253" cy="339253"/>
            <a:chOff x="1492675" y="4992125"/>
            <a:chExt cx="481825" cy="481825"/>
          </a:xfrm>
        </p:grpSpPr>
        <p:sp>
          <p:nvSpPr>
            <p:cNvPr id="675" name="Google Shape;675;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 name="Google Shape;676;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 name="Google Shape;677;p56"/>
          <p:cNvGrpSpPr/>
          <p:nvPr/>
        </p:nvGrpSpPr>
        <p:grpSpPr>
          <a:xfrm>
            <a:off x="7312783" y="3675992"/>
            <a:ext cx="339253" cy="339253"/>
            <a:chOff x="1492675" y="4992125"/>
            <a:chExt cx="481825" cy="481825"/>
          </a:xfrm>
        </p:grpSpPr>
        <p:sp>
          <p:nvSpPr>
            <p:cNvPr id="678" name="Google Shape;678;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 name="Google Shape;679;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 name="Google Shape;680;p56"/>
          <p:cNvGrpSpPr/>
          <p:nvPr/>
        </p:nvGrpSpPr>
        <p:grpSpPr>
          <a:xfrm>
            <a:off x="7312783" y="3006867"/>
            <a:ext cx="339253" cy="339253"/>
            <a:chOff x="1492675" y="4992125"/>
            <a:chExt cx="481825" cy="481825"/>
          </a:xfrm>
        </p:grpSpPr>
        <p:sp>
          <p:nvSpPr>
            <p:cNvPr id="681" name="Google Shape;681;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 name="Google Shape;682;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683" name="Google Shape;683;p56"/>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Une carte</a:t>
            </a:r>
            <a:endParaRPr/>
          </a:p>
        </p:txBody>
      </p:sp>
      <p:cxnSp>
        <p:nvCxnSpPr>
          <p:cNvPr id="689" name="Google Shape;689;p57"/>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690" name="Google Shape;690;p57"/>
          <p:cNvGrpSpPr/>
          <p:nvPr/>
        </p:nvGrpSpPr>
        <p:grpSpPr>
          <a:xfrm>
            <a:off x="3578665" y="1387785"/>
            <a:ext cx="4623921" cy="3040568"/>
            <a:chOff x="235800" y="830650"/>
            <a:chExt cx="6978450" cy="4588844"/>
          </a:xfrm>
        </p:grpSpPr>
        <p:sp>
          <p:nvSpPr>
            <p:cNvPr id="691" name="Google Shape;691;p5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57"/>
          <p:cNvSpPr txBox="1"/>
          <p:nvPr/>
        </p:nvSpPr>
        <p:spPr>
          <a:xfrm>
            <a:off x="946247" y="3271761"/>
            <a:ext cx="17949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Saturne</a:t>
            </a:r>
            <a:endParaRPr b="1" sz="2000">
              <a:solidFill>
                <a:schemeClr val="dk2"/>
              </a:solidFill>
              <a:latin typeface="Paytone One"/>
              <a:ea typeface="Paytone One"/>
              <a:cs typeface="Paytone One"/>
              <a:sym typeface="Paytone One"/>
            </a:endParaRPr>
          </a:p>
        </p:txBody>
      </p:sp>
      <p:sp>
        <p:nvSpPr>
          <p:cNvPr id="698" name="Google Shape;698;p57"/>
          <p:cNvSpPr txBox="1"/>
          <p:nvPr/>
        </p:nvSpPr>
        <p:spPr>
          <a:xfrm>
            <a:off x="943813" y="1616786"/>
            <a:ext cx="1794900" cy="3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Mercure</a:t>
            </a:r>
            <a:endParaRPr b="1" sz="2000">
              <a:solidFill>
                <a:schemeClr val="dk2"/>
              </a:solidFill>
              <a:latin typeface="Paytone One"/>
              <a:ea typeface="Paytone One"/>
              <a:cs typeface="Paytone One"/>
              <a:sym typeface="Paytone One"/>
            </a:endParaRPr>
          </a:p>
        </p:txBody>
      </p:sp>
      <p:sp>
        <p:nvSpPr>
          <p:cNvPr id="699" name="Google Shape;699;p57"/>
          <p:cNvSpPr txBox="1"/>
          <p:nvPr/>
        </p:nvSpPr>
        <p:spPr>
          <a:xfrm>
            <a:off x="943800" y="2092513"/>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C’e</a:t>
            </a:r>
            <a:r>
              <a:rPr lang="fr">
                <a:solidFill>
                  <a:schemeClr val="lt1"/>
                </a:solidFill>
                <a:latin typeface="Roboto"/>
                <a:ea typeface="Roboto"/>
                <a:cs typeface="Roboto"/>
                <a:sym typeface="Roboto"/>
              </a:rPr>
              <a:t>st la planète la plus petite du système solaire</a:t>
            </a:r>
            <a:endParaRPr>
              <a:solidFill>
                <a:schemeClr val="lt1"/>
              </a:solidFill>
              <a:latin typeface="Roboto"/>
              <a:ea typeface="Roboto"/>
              <a:cs typeface="Roboto"/>
              <a:sym typeface="Roboto"/>
            </a:endParaRPr>
          </a:p>
        </p:txBody>
      </p:sp>
      <p:sp>
        <p:nvSpPr>
          <p:cNvPr id="700" name="Google Shape;700;p57"/>
          <p:cNvSpPr txBox="1"/>
          <p:nvPr/>
        </p:nvSpPr>
        <p:spPr>
          <a:xfrm>
            <a:off x="941400" y="374750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Elle est une géante gazeuse et possède plusieurs anneaux</a:t>
            </a:r>
            <a:endParaRPr>
              <a:solidFill>
                <a:schemeClr val="lt1"/>
              </a:solidFill>
              <a:latin typeface="Roboto"/>
              <a:ea typeface="Roboto"/>
              <a:cs typeface="Roboto"/>
              <a:sym typeface="Roboto"/>
            </a:endParaRPr>
          </a:p>
        </p:txBody>
      </p:sp>
      <p:sp>
        <p:nvSpPr>
          <p:cNvPr id="701" name="Google Shape;701;p57"/>
          <p:cNvSpPr/>
          <p:nvPr/>
        </p:nvSpPr>
        <p:spPr>
          <a:xfrm flipH="1" rot="10800000">
            <a:off x="2747116" y="1525286"/>
            <a:ext cx="549300" cy="549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7"/>
          <p:cNvSpPr/>
          <p:nvPr/>
        </p:nvSpPr>
        <p:spPr>
          <a:xfrm flipH="1" rot="10800000">
            <a:off x="2747116" y="3180261"/>
            <a:ext cx="549300" cy="5493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57"/>
          <p:cNvGrpSpPr/>
          <p:nvPr/>
        </p:nvGrpSpPr>
        <p:grpSpPr>
          <a:xfrm>
            <a:off x="4101449" y="2265530"/>
            <a:ext cx="299260" cy="301684"/>
            <a:chOff x="-62516625" y="3743175"/>
            <a:chExt cx="315875" cy="318400"/>
          </a:xfrm>
        </p:grpSpPr>
        <p:sp>
          <p:nvSpPr>
            <p:cNvPr id="704" name="Google Shape;704;p5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57"/>
          <p:cNvGrpSpPr/>
          <p:nvPr/>
        </p:nvGrpSpPr>
        <p:grpSpPr>
          <a:xfrm>
            <a:off x="6420674" y="2219605"/>
            <a:ext cx="299260" cy="301684"/>
            <a:chOff x="-62516625" y="3743175"/>
            <a:chExt cx="315875" cy="318400"/>
          </a:xfrm>
        </p:grpSpPr>
        <p:sp>
          <p:nvSpPr>
            <p:cNvPr id="707" name="Google Shape;707;p5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57"/>
          <p:cNvGrpSpPr/>
          <p:nvPr/>
        </p:nvGrpSpPr>
        <p:grpSpPr>
          <a:xfrm>
            <a:off x="2872136" y="1649094"/>
            <a:ext cx="299260" cy="301684"/>
            <a:chOff x="-62516625" y="3743175"/>
            <a:chExt cx="315875" cy="318400"/>
          </a:xfrm>
        </p:grpSpPr>
        <p:sp>
          <p:nvSpPr>
            <p:cNvPr id="710" name="Google Shape;710;p5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57"/>
          <p:cNvGrpSpPr/>
          <p:nvPr/>
        </p:nvGrpSpPr>
        <p:grpSpPr>
          <a:xfrm>
            <a:off x="2872136" y="3304069"/>
            <a:ext cx="299260" cy="301684"/>
            <a:chOff x="-62516625" y="3743175"/>
            <a:chExt cx="315875" cy="318400"/>
          </a:xfrm>
        </p:grpSpPr>
        <p:sp>
          <p:nvSpPr>
            <p:cNvPr id="713" name="Google Shape;713;p5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Frise chronologique</a:t>
            </a:r>
            <a:endParaRPr/>
          </a:p>
        </p:txBody>
      </p:sp>
      <p:cxnSp>
        <p:nvCxnSpPr>
          <p:cNvPr id="720" name="Google Shape;720;p58"/>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721" name="Google Shape;721;p58"/>
          <p:cNvSpPr txBox="1"/>
          <p:nvPr>
            <p:ph idx="4294967295" type="title"/>
          </p:nvPr>
        </p:nvSpPr>
        <p:spPr>
          <a:xfrm>
            <a:off x="717463" y="1345248"/>
            <a:ext cx="2201400" cy="2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2000"/>
              <a:t>Vénus</a:t>
            </a:r>
            <a:endParaRPr sz="2000"/>
          </a:p>
        </p:txBody>
      </p:sp>
      <p:sp>
        <p:nvSpPr>
          <p:cNvPr id="722" name="Google Shape;722;p58"/>
          <p:cNvSpPr txBox="1"/>
          <p:nvPr>
            <p:ph idx="4294967295" type="subTitle"/>
          </p:nvPr>
        </p:nvSpPr>
        <p:spPr>
          <a:xfrm>
            <a:off x="717463" y="1692073"/>
            <a:ext cx="220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Vénus est la deuxième planète partant du Soleil</a:t>
            </a:r>
            <a:endParaRPr/>
          </a:p>
        </p:txBody>
      </p:sp>
      <p:sp>
        <p:nvSpPr>
          <p:cNvPr id="723" name="Google Shape;723;p58"/>
          <p:cNvSpPr txBox="1"/>
          <p:nvPr>
            <p:ph idx="4294967295" type="title"/>
          </p:nvPr>
        </p:nvSpPr>
        <p:spPr>
          <a:xfrm>
            <a:off x="4390346" y="1345248"/>
            <a:ext cx="2201400" cy="2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2000"/>
              <a:t>Mars</a:t>
            </a:r>
            <a:endParaRPr sz="2000"/>
          </a:p>
        </p:txBody>
      </p:sp>
      <p:sp>
        <p:nvSpPr>
          <p:cNvPr id="724" name="Google Shape;724;p58"/>
          <p:cNvSpPr txBox="1"/>
          <p:nvPr>
            <p:ph idx="4294967295" type="subTitle"/>
          </p:nvPr>
        </p:nvSpPr>
        <p:spPr>
          <a:xfrm>
            <a:off x="4390346" y="1692073"/>
            <a:ext cx="220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Malgré sa couleur rouge, il y fait froid</a:t>
            </a:r>
            <a:endParaRPr/>
          </a:p>
        </p:txBody>
      </p:sp>
      <p:sp>
        <p:nvSpPr>
          <p:cNvPr id="725" name="Google Shape;725;p58"/>
          <p:cNvSpPr txBox="1"/>
          <p:nvPr>
            <p:ph idx="4294967295" type="title"/>
          </p:nvPr>
        </p:nvSpPr>
        <p:spPr>
          <a:xfrm>
            <a:off x="2552213" y="3595508"/>
            <a:ext cx="2201400" cy="2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2000"/>
              <a:t>Neptune</a:t>
            </a:r>
            <a:endParaRPr sz="2000"/>
          </a:p>
        </p:txBody>
      </p:sp>
      <p:sp>
        <p:nvSpPr>
          <p:cNvPr id="726" name="Google Shape;726;p58"/>
          <p:cNvSpPr txBox="1"/>
          <p:nvPr>
            <p:ph idx="4294967295" type="subTitle"/>
          </p:nvPr>
        </p:nvSpPr>
        <p:spPr>
          <a:xfrm>
            <a:off x="2552213" y="3942433"/>
            <a:ext cx="220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Neptune est très éloignée de la Terre</a:t>
            </a:r>
            <a:endParaRPr/>
          </a:p>
        </p:txBody>
      </p:sp>
      <p:sp>
        <p:nvSpPr>
          <p:cNvPr id="727" name="Google Shape;727;p58"/>
          <p:cNvSpPr txBox="1"/>
          <p:nvPr>
            <p:ph idx="4294967295" type="title"/>
          </p:nvPr>
        </p:nvSpPr>
        <p:spPr>
          <a:xfrm>
            <a:off x="6222596" y="3595508"/>
            <a:ext cx="2201400" cy="28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2000"/>
              <a:t>Saturne</a:t>
            </a:r>
            <a:endParaRPr sz="2000"/>
          </a:p>
        </p:txBody>
      </p:sp>
      <p:sp>
        <p:nvSpPr>
          <p:cNvPr id="728" name="Google Shape;728;p58"/>
          <p:cNvSpPr txBox="1"/>
          <p:nvPr>
            <p:ph idx="4294967295" type="subTitle"/>
          </p:nvPr>
        </p:nvSpPr>
        <p:spPr>
          <a:xfrm>
            <a:off x="6222596" y="3942433"/>
            <a:ext cx="220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Elle est composée d'hydrogène et d'hélium</a:t>
            </a:r>
            <a:endParaRPr/>
          </a:p>
        </p:txBody>
      </p:sp>
      <p:sp>
        <p:nvSpPr>
          <p:cNvPr id="729" name="Google Shape;729;p58"/>
          <p:cNvSpPr/>
          <p:nvPr/>
        </p:nvSpPr>
        <p:spPr>
          <a:xfrm>
            <a:off x="1272400" y="2364038"/>
            <a:ext cx="1084800" cy="10851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fr" sz="2000">
                <a:solidFill>
                  <a:schemeClr val="lt2"/>
                </a:solidFill>
                <a:latin typeface="Paytone One"/>
                <a:ea typeface="Paytone One"/>
                <a:cs typeface="Paytone One"/>
                <a:sym typeface="Paytone One"/>
              </a:rPr>
              <a:t>2007</a:t>
            </a:r>
            <a:endParaRPr sz="2000"/>
          </a:p>
        </p:txBody>
      </p:sp>
      <p:sp>
        <p:nvSpPr>
          <p:cNvPr id="730" name="Google Shape;730;p58"/>
          <p:cNvSpPr/>
          <p:nvPr/>
        </p:nvSpPr>
        <p:spPr>
          <a:xfrm>
            <a:off x="3108513" y="2363989"/>
            <a:ext cx="1084800" cy="10854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fr" sz="2000">
                <a:solidFill>
                  <a:schemeClr val="lt2"/>
                </a:solidFill>
                <a:latin typeface="Paytone One"/>
                <a:ea typeface="Paytone One"/>
                <a:cs typeface="Paytone One"/>
                <a:sym typeface="Paytone One"/>
              </a:rPr>
              <a:t>2010</a:t>
            </a:r>
            <a:endParaRPr sz="2000"/>
          </a:p>
        </p:txBody>
      </p:sp>
      <p:sp>
        <p:nvSpPr>
          <p:cNvPr id="731" name="Google Shape;731;p58"/>
          <p:cNvSpPr/>
          <p:nvPr/>
        </p:nvSpPr>
        <p:spPr>
          <a:xfrm>
            <a:off x="6780900" y="2364038"/>
            <a:ext cx="1084800" cy="10851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fr" sz="2000">
                <a:solidFill>
                  <a:schemeClr val="lt2"/>
                </a:solidFill>
                <a:latin typeface="Paytone One"/>
                <a:ea typeface="Paytone One"/>
                <a:cs typeface="Paytone One"/>
                <a:sym typeface="Paytone One"/>
              </a:rPr>
              <a:t>2021</a:t>
            </a:r>
            <a:endParaRPr sz="2000"/>
          </a:p>
        </p:txBody>
      </p:sp>
      <p:sp>
        <p:nvSpPr>
          <p:cNvPr id="732" name="Google Shape;732;p58"/>
          <p:cNvSpPr/>
          <p:nvPr/>
        </p:nvSpPr>
        <p:spPr>
          <a:xfrm>
            <a:off x="4944738" y="2364052"/>
            <a:ext cx="1084800" cy="10851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fr" sz="2000">
                <a:solidFill>
                  <a:schemeClr val="lt2"/>
                </a:solidFill>
                <a:latin typeface="Paytone One"/>
                <a:ea typeface="Paytone One"/>
                <a:cs typeface="Paytone One"/>
                <a:sym typeface="Paytone One"/>
              </a:rPr>
              <a:t>2017</a:t>
            </a:r>
            <a:endParaRPr sz="2000"/>
          </a:p>
        </p:txBody>
      </p:sp>
      <p:cxnSp>
        <p:nvCxnSpPr>
          <p:cNvPr id="733" name="Google Shape;733;p58"/>
          <p:cNvCxnSpPr>
            <a:stCxn id="729" idx="6"/>
            <a:endCxn id="730" idx="2"/>
          </p:cNvCxnSpPr>
          <p:nvPr/>
        </p:nvCxnSpPr>
        <p:spPr>
          <a:xfrm>
            <a:off x="2357200" y="2906588"/>
            <a:ext cx="751200" cy="0"/>
          </a:xfrm>
          <a:prstGeom prst="straightConnector1">
            <a:avLst/>
          </a:prstGeom>
          <a:noFill/>
          <a:ln cap="flat" cmpd="sng" w="38100">
            <a:solidFill>
              <a:schemeClr val="lt1"/>
            </a:solidFill>
            <a:prstDash val="solid"/>
            <a:round/>
            <a:headEnd len="med" w="med" type="none"/>
            <a:tailEnd len="med" w="med" type="none"/>
          </a:ln>
        </p:spPr>
      </p:cxnSp>
      <p:cxnSp>
        <p:nvCxnSpPr>
          <p:cNvPr id="734" name="Google Shape;734;p58"/>
          <p:cNvCxnSpPr>
            <a:stCxn id="730" idx="6"/>
            <a:endCxn id="732" idx="2"/>
          </p:cNvCxnSpPr>
          <p:nvPr/>
        </p:nvCxnSpPr>
        <p:spPr>
          <a:xfrm>
            <a:off x="4193313" y="2906689"/>
            <a:ext cx="751500" cy="0"/>
          </a:xfrm>
          <a:prstGeom prst="straightConnector1">
            <a:avLst/>
          </a:prstGeom>
          <a:noFill/>
          <a:ln cap="flat" cmpd="sng" w="38100">
            <a:solidFill>
              <a:schemeClr val="lt1"/>
            </a:solidFill>
            <a:prstDash val="solid"/>
            <a:round/>
            <a:headEnd len="med" w="med" type="none"/>
            <a:tailEnd len="med" w="med" type="none"/>
          </a:ln>
        </p:spPr>
      </p:cxnSp>
      <p:cxnSp>
        <p:nvCxnSpPr>
          <p:cNvPr id="735" name="Google Shape;735;p58"/>
          <p:cNvCxnSpPr>
            <a:stCxn id="732" idx="6"/>
            <a:endCxn id="731" idx="2"/>
          </p:cNvCxnSpPr>
          <p:nvPr/>
        </p:nvCxnSpPr>
        <p:spPr>
          <a:xfrm>
            <a:off x="6029538" y="2906602"/>
            <a:ext cx="7515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t>
            </a:r>
            <a:r>
              <a:rPr lang="fr"/>
              <a:t>éthodologie</a:t>
            </a:r>
            <a:endParaRPr/>
          </a:p>
        </p:txBody>
      </p:sp>
      <p:cxnSp>
        <p:nvCxnSpPr>
          <p:cNvPr id="741" name="Google Shape;741;p59"/>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742" name="Google Shape;742;p59"/>
          <p:cNvSpPr txBox="1"/>
          <p:nvPr>
            <p:ph idx="4294967295" type="title"/>
          </p:nvPr>
        </p:nvSpPr>
        <p:spPr>
          <a:xfrm>
            <a:off x="717472" y="1453500"/>
            <a:ext cx="1596300" cy="28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sz="2000"/>
              <a:t>Jupiter</a:t>
            </a:r>
            <a:endParaRPr sz="2000"/>
          </a:p>
        </p:txBody>
      </p:sp>
      <p:sp>
        <p:nvSpPr>
          <p:cNvPr id="743" name="Google Shape;743;p59"/>
          <p:cNvSpPr txBox="1"/>
          <p:nvPr>
            <p:ph idx="4294967295" type="subTitle"/>
          </p:nvPr>
        </p:nvSpPr>
        <p:spPr>
          <a:xfrm>
            <a:off x="717475" y="1800325"/>
            <a:ext cx="1596300" cy="68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a:t>Jupiter est la planète la plus grande de toutes</a:t>
            </a:r>
            <a:endParaRPr/>
          </a:p>
        </p:txBody>
      </p:sp>
      <p:sp>
        <p:nvSpPr>
          <p:cNvPr id="744" name="Google Shape;744;p59"/>
          <p:cNvSpPr txBox="1"/>
          <p:nvPr>
            <p:ph idx="4294967295" type="title"/>
          </p:nvPr>
        </p:nvSpPr>
        <p:spPr>
          <a:xfrm>
            <a:off x="6830223" y="1453500"/>
            <a:ext cx="15963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Mars</a:t>
            </a:r>
            <a:endParaRPr sz="2000"/>
          </a:p>
        </p:txBody>
      </p:sp>
      <p:sp>
        <p:nvSpPr>
          <p:cNvPr id="745" name="Google Shape;745;p59"/>
          <p:cNvSpPr txBox="1"/>
          <p:nvPr>
            <p:ph idx="4294967295" type="subTitle"/>
          </p:nvPr>
        </p:nvSpPr>
        <p:spPr>
          <a:xfrm>
            <a:off x="6830225" y="1800325"/>
            <a:ext cx="1596300" cy="6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été nommée d'après un dieu romain</a:t>
            </a:r>
            <a:endParaRPr/>
          </a:p>
        </p:txBody>
      </p:sp>
      <p:sp>
        <p:nvSpPr>
          <p:cNvPr id="746" name="Google Shape;746;p59"/>
          <p:cNvSpPr txBox="1"/>
          <p:nvPr>
            <p:ph idx="4294967295" type="title"/>
          </p:nvPr>
        </p:nvSpPr>
        <p:spPr>
          <a:xfrm>
            <a:off x="717472" y="3461650"/>
            <a:ext cx="1596300" cy="28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sz="2000"/>
              <a:t>Vénus</a:t>
            </a:r>
            <a:endParaRPr sz="2000"/>
          </a:p>
        </p:txBody>
      </p:sp>
      <p:sp>
        <p:nvSpPr>
          <p:cNvPr id="747" name="Google Shape;747;p59"/>
          <p:cNvSpPr txBox="1"/>
          <p:nvPr>
            <p:ph idx="4294967295" type="subTitle"/>
          </p:nvPr>
        </p:nvSpPr>
        <p:spPr>
          <a:xfrm>
            <a:off x="717475" y="3808575"/>
            <a:ext cx="1596300" cy="68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fr"/>
              <a:t>Elle a un beau nom, mais il y fait très chaud</a:t>
            </a:r>
            <a:endParaRPr/>
          </a:p>
        </p:txBody>
      </p:sp>
      <p:sp>
        <p:nvSpPr>
          <p:cNvPr id="748" name="Google Shape;748;p59"/>
          <p:cNvSpPr txBox="1"/>
          <p:nvPr>
            <p:ph idx="4294967295" type="title"/>
          </p:nvPr>
        </p:nvSpPr>
        <p:spPr>
          <a:xfrm>
            <a:off x="6830223" y="3461650"/>
            <a:ext cx="15963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Saturne</a:t>
            </a:r>
            <a:endParaRPr sz="2000"/>
          </a:p>
        </p:txBody>
      </p:sp>
      <p:sp>
        <p:nvSpPr>
          <p:cNvPr id="749" name="Google Shape;749;p59"/>
          <p:cNvSpPr txBox="1"/>
          <p:nvPr>
            <p:ph idx="4294967295" type="subTitle"/>
          </p:nvPr>
        </p:nvSpPr>
        <p:spPr>
          <a:xfrm>
            <a:off x="6830225" y="3808575"/>
            <a:ext cx="1596300" cy="6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a:t>
            </a:r>
            <a:r>
              <a:rPr lang="fr"/>
              <a:t>st géante gazeuse avec des anneaux</a:t>
            </a:r>
            <a:endParaRPr/>
          </a:p>
        </p:txBody>
      </p:sp>
      <p:cxnSp>
        <p:nvCxnSpPr>
          <p:cNvPr id="750" name="Google Shape;750;p59"/>
          <p:cNvCxnSpPr>
            <a:stCxn id="742" idx="3"/>
            <a:endCxn id="751" idx="1"/>
          </p:cNvCxnSpPr>
          <p:nvPr/>
        </p:nvCxnSpPr>
        <p:spPr>
          <a:xfrm>
            <a:off x="2313772" y="1597500"/>
            <a:ext cx="888900" cy="412800"/>
          </a:xfrm>
          <a:prstGeom prst="bentConnector3">
            <a:avLst>
              <a:gd fmla="val 49993" name="adj1"/>
            </a:avLst>
          </a:prstGeom>
          <a:noFill/>
          <a:ln cap="flat" cmpd="sng" w="38100">
            <a:solidFill>
              <a:schemeClr val="lt1"/>
            </a:solidFill>
            <a:prstDash val="solid"/>
            <a:round/>
            <a:headEnd len="med" w="med" type="none"/>
            <a:tailEnd len="med" w="med" type="none"/>
          </a:ln>
        </p:spPr>
      </p:cxnSp>
      <p:cxnSp>
        <p:nvCxnSpPr>
          <p:cNvPr id="752" name="Google Shape;752;p59"/>
          <p:cNvCxnSpPr>
            <a:stCxn id="746" idx="3"/>
            <a:endCxn id="753" idx="1"/>
          </p:cNvCxnSpPr>
          <p:nvPr/>
        </p:nvCxnSpPr>
        <p:spPr>
          <a:xfrm flipH="1" rot="10800000">
            <a:off x="2313772" y="3192550"/>
            <a:ext cx="927300" cy="413100"/>
          </a:xfrm>
          <a:prstGeom prst="bentConnector3">
            <a:avLst>
              <a:gd fmla="val 50000" name="adj1"/>
            </a:avLst>
          </a:prstGeom>
          <a:noFill/>
          <a:ln cap="flat" cmpd="sng" w="38100">
            <a:solidFill>
              <a:schemeClr val="lt1"/>
            </a:solidFill>
            <a:prstDash val="solid"/>
            <a:round/>
            <a:headEnd len="med" w="med" type="none"/>
            <a:tailEnd len="med" w="med" type="none"/>
          </a:ln>
        </p:spPr>
      </p:cxnSp>
      <p:cxnSp>
        <p:nvCxnSpPr>
          <p:cNvPr id="754" name="Google Shape;754;p59"/>
          <p:cNvCxnSpPr>
            <a:stCxn id="755" idx="0"/>
            <a:endCxn id="744" idx="1"/>
          </p:cNvCxnSpPr>
          <p:nvPr/>
        </p:nvCxnSpPr>
        <p:spPr>
          <a:xfrm flipH="1" rot="10800000">
            <a:off x="5950525" y="1597575"/>
            <a:ext cx="879600" cy="460800"/>
          </a:xfrm>
          <a:prstGeom prst="bentConnector3">
            <a:avLst>
              <a:gd fmla="val 50006" name="adj1"/>
            </a:avLst>
          </a:prstGeom>
          <a:noFill/>
          <a:ln cap="flat" cmpd="sng" w="38100">
            <a:solidFill>
              <a:schemeClr val="lt1"/>
            </a:solidFill>
            <a:prstDash val="solid"/>
            <a:round/>
            <a:headEnd len="med" w="med" type="none"/>
            <a:tailEnd len="med" w="med" type="none"/>
          </a:ln>
        </p:spPr>
      </p:cxnSp>
      <p:cxnSp>
        <p:nvCxnSpPr>
          <p:cNvPr id="756" name="Google Shape;756;p59"/>
          <p:cNvCxnSpPr>
            <a:stCxn id="757" idx="3"/>
            <a:endCxn id="748" idx="1"/>
          </p:cNvCxnSpPr>
          <p:nvPr/>
        </p:nvCxnSpPr>
        <p:spPr>
          <a:xfrm flipH="1" rot="10800000">
            <a:off x="5973400" y="3605725"/>
            <a:ext cx="856800" cy="95100"/>
          </a:xfrm>
          <a:prstGeom prst="bentConnector3">
            <a:avLst>
              <a:gd fmla="val 50001" name="adj1"/>
            </a:avLst>
          </a:prstGeom>
          <a:noFill/>
          <a:ln cap="flat" cmpd="sng" w="38100">
            <a:solidFill>
              <a:schemeClr val="lt1"/>
            </a:solidFill>
            <a:prstDash val="solid"/>
            <a:round/>
            <a:headEnd len="med" w="med" type="none"/>
            <a:tailEnd len="med" w="med" type="none"/>
          </a:ln>
        </p:spPr>
      </p:cxnSp>
      <p:grpSp>
        <p:nvGrpSpPr>
          <p:cNvPr id="758" name="Google Shape;758;p59"/>
          <p:cNvGrpSpPr/>
          <p:nvPr/>
        </p:nvGrpSpPr>
        <p:grpSpPr>
          <a:xfrm>
            <a:off x="4448151" y="3206432"/>
            <a:ext cx="1525249" cy="619427"/>
            <a:chOff x="4448151" y="3206432"/>
            <a:chExt cx="1525249" cy="619427"/>
          </a:xfrm>
        </p:grpSpPr>
        <p:grpSp>
          <p:nvGrpSpPr>
            <p:cNvPr id="759" name="Google Shape;759;p59"/>
            <p:cNvGrpSpPr/>
            <p:nvPr/>
          </p:nvGrpSpPr>
          <p:grpSpPr>
            <a:xfrm rot="5400000">
              <a:off x="5088752" y="2565830"/>
              <a:ext cx="242335" cy="1523538"/>
              <a:chOff x="4933350" y="2392200"/>
              <a:chExt cx="131525" cy="826841"/>
            </a:xfrm>
          </p:grpSpPr>
          <p:sp>
            <p:nvSpPr>
              <p:cNvPr id="760" name="Google Shape;760;p59"/>
              <p:cNvSpPr/>
              <p:nvPr/>
            </p:nvSpPr>
            <p:spPr>
              <a:xfrm>
                <a:off x="4933350" y="2392200"/>
                <a:ext cx="131525" cy="176000"/>
              </a:xfrm>
              <a:custGeom>
                <a:rect b="b" l="l" r="r" t="t"/>
                <a:pathLst>
                  <a:path extrusionOk="0" h="7040" w="5261">
                    <a:moveTo>
                      <a:pt x="2597" y="1354"/>
                    </a:moveTo>
                    <a:lnTo>
                      <a:pt x="3212" y="2249"/>
                    </a:lnTo>
                    <a:cubicBezTo>
                      <a:pt x="3281" y="2344"/>
                      <a:pt x="3390" y="2399"/>
                      <a:pt x="3502" y="2399"/>
                    </a:cubicBezTo>
                    <a:cubicBezTo>
                      <a:pt x="3536" y="2399"/>
                      <a:pt x="3571" y="2394"/>
                      <a:pt x="3605" y="2384"/>
                    </a:cubicBezTo>
                    <a:lnTo>
                      <a:pt x="4085" y="2239"/>
                    </a:lnTo>
                    <a:cubicBezTo>
                      <a:pt x="4309" y="2955"/>
                      <a:pt x="4567" y="3850"/>
                      <a:pt x="4567" y="4107"/>
                    </a:cubicBezTo>
                    <a:cubicBezTo>
                      <a:pt x="4567" y="5629"/>
                      <a:pt x="3918" y="6335"/>
                      <a:pt x="2530" y="6335"/>
                    </a:cubicBezTo>
                    <a:cubicBezTo>
                      <a:pt x="1344" y="6335"/>
                      <a:pt x="705" y="5226"/>
                      <a:pt x="705" y="4186"/>
                    </a:cubicBezTo>
                    <a:cubicBezTo>
                      <a:pt x="705" y="3548"/>
                      <a:pt x="1411" y="2821"/>
                      <a:pt x="1926" y="2294"/>
                    </a:cubicBezTo>
                    <a:cubicBezTo>
                      <a:pt x="2239" y="1970"/>
                      <a:pt x="2463" y="1734"/>
                      <a:pt x="2541" y="1522"/>
                    </a:cubicBezTo>
                    <a:cubicBezTo>
                      <a:pt x="2563" y="1466"/>
                      <a:pt x="2575" y="1410"/>
                      <a:pt x="2597" y="1354"/>
                    </a:cubicBezTo>
                    <a:close/>
                    <a:moveTo>
                      <a:pt x="2333" y="1"/>
                    </a:moveTo>
                    <a:cubicBezTo>
                      <a:pt x="2294" y="1"/>
                      <a:pt x="2255" y="8"/>
                      <a:pt x="2217" y="23"/>
                    </a:cubicBezTo>
                    <a:cubicBezTo>
                      <a:pt x="2071" y="78"/>
                      <a:pt x="1971" y="224"/>
                      <a:pt x="1981" y="381"/>
                    </a:cubicBezTo>
                    <a:cubicBezTo>
                      <a:pt x="1993" y="526"/>
                      <a:pt x="1993" y="973"/>
                      <a:pt x="1881" y="1276"/>
                    </a:cubicBezTo>
                    <a:cubicBezTo>
                      <a:pt x="1847" y="1366"/>
                      <a:pt x="1601" y="1623"/>
                      <a:pt x="1422" y="1802"/>
                    </a:cubicBezTo>
                    <a:cubicBezTo>
                      <a:pt x="817" y="2418"/>
                      <a:pt x="1" y="3257"/>
                      <a:pt x="1" y="4186"/>
                    </a:cubicBezTo>
                    <a:cubicBezTo>
                      <a:pt x="1" y="5574"/>
                      <a:pt x="885" y="7039"/>
                      <a:pt x="2530" y="7039"/>
                    </a:cubicBezTo>
                    <a:cubicBezTo>
                      <a:pt x="3784" y="7039"/>
                      <a:pt x="5261" y="6536"/>
                      <a:pt x="5261" y="4107"/>
                    </a:cubicBezTo>
                    <a:cubicBezTo>
                      <a:pt x="5261" y="3592"/>
                      <a:pt x="4746" y="2003"/>
                      <a:pt x="4645" y="1701"/>
                    </a:cubicBezTo>
                    <a:cubicBezTo>
                      <a:pt x="4589" y="1543"/>
                      <a:pt x="4449" y="1455"/>
                      <a:pt x="4301" y="1455"/>
                    </a:cubicBezTo>
                    <a:cubicBezTo>
                      <a:pt x="4270" y="1455"/>
                      <a:pt x="4239" y="1458"/>
                      <a:pt x="4209" y="1466"/>
                    </a:cubicBezTo>
                    <a:lnTo>
                      <a:pt x="3649" y="1634"/>
                    </a:lnTo>
                    <a:lnTo>
                      <a:pt x="2620" y="157"/>
                    </a:lnTo>
                    <a:cubicBezTo>
                      <a:pt x="2553" y="58"/>
                      <a:pt x="2444" y="1"/>
                      <a:pt x="2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9"/>
              <p:cNvSpPr/>
              <p:nvPr/>
            </p:nvSpPr>
            <p:spPr>
              <a:xfrm>
                <a:off x="4943425" y="2568191"/>
                <a:ext cx="106350" cy="650850"/>
              </a:xfrm>
              <a:custGeom>
                <a:rect b="b" l="l" r="r" t="t"/>
                <a:pathLst>
                  <a:path extrusionOk="0" h="26034" w="4254">
                    <a:moveTo>
                      <a:pt x="2127" y="706"/>
                    </a:moveTo>
                    <a:cubicBezTo>
                      <a:pt x="2911" y="706"/>
                      <a:pt x="3560" y="1344"/>
                      <a:pt x="3560" y="2127"/>
                    </a:cubicBezTo>
                    <a:lnTo>
                      <a:pt x="3067" y="24387"/>
                    </a:lnTo>
                    <a:cubicBezTo>
                      <a:pt x="3067" y="24914"/>
                      <a:pt x="2653" y="25327"/>
                      <a:pt x="2127" y="25327"/>
                    </a:cubicBezTo>
                    <a:cubicBezTo>
                      <a:pt x="1612" y="25327"/>
                      <a:pt x="1187" y="24914"/>
                      <a:pt x="1187" y="24387"/>
                    </a:cubicBezTo>
                    <a:lnTo>
                      <a:pt x="705" y="2138"/>
                    </a:lnTo>
                    <a:cubicBezTo>
                      <a:pt x="705" y="1344"/>
                      <a:pt x="1344" y="706"/>
                      <a:pt x="2127" y="706"/>
                    </a:cubicBezTo>
                    <a:close/>
                    <a:moveTo>
                      <a:pt x="2127" y="1"/>
                    </a:moveTo>
                    <a:cubicBezTo>
                      <a:pt x="952" y="1"/>
                      <a:pt x="1" y="963"/>
                      <a:pt x="1" y="2138"/>
                    </a:cubicBezTo>
                    <a:lnTo>
                      <a:pt x="482" y="24387"/>
                    </a:lnTo>
                    <a:cubicBezTo>
                      <a:pt x="482" y="25294"/>
                      <a:pt x="1220" y="26033"/>
                      <a:pt x="2127" y="26033"/>
                    </a:cubicBezTo>
                    <a:cubicBezTo>
                      <a:pt x="3033" y="26033"/>
                      <a:pt x="3772" y="25294"/>
                      <a:pt x="3772" y="24399"/>
                    </a:cubicBezTo>
                    <a:lnTo>
                      <a:pt x="4254" y="2138"/>
                    </a:lnTo>
                    <a:cubicBezTo>
                      <a:pt x="4254" y="963"/>
                      <a:pt x="3302" y="1"/>
                      <a:pt x="2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9"/>
              <p:cNvSpPr/>
              <p:nvPr/>
            </p:nvSpPr>
            <p:spPr>
              <a:xfrm>
                <a:off x="4956850" y="2392200"/>
                <a:ext cx="108025" cy="132350"/>
              </a:xfrm>
              <a:custGeom>
                <a:rect b="b" l="l" r="r" t="t"/>
                <a:pathLst>
                  <a:path extrusionOk="0" h="5294" w="4321">
                    <a:moveTo>
                      <a:pt x="1657" y="1354"/>
                    </a:moveTo>
                    <a:lnTo>
                      <a:pt x="2272" y="2249"/>
                    </a:lnTo>
                    <a:cubicBezTo>
                      <a:pt x="2341" y="2344"/>
                      <a:pt x="2450" y="2399"/>
                      <a:pt x="2562" y="2399"/>
                    </a:cubicBezTo>
                    <a:cubicBezTo>
                      <a:pt x="2596" y="2399"/>
                      <a:pt x="2631" y="2394"/>
                      <a:pt x="2665" y="2384"/>
                    </a:cubicBezTo>
                    <a:lnTo>
                      <a:pt x="3145" y="2239"/>
                    </a:lnTo>
                    <a:cubicBezTo>
                      <a:pt x="3369" y="2955"/>
                      <a:pt x="3627" y="3850"/>
                      <a:pt x="3627" y="4107"/>
                    </a:cubicBezTo>
                    <a:cubicBezTo>
                      <a:pt x="3627" y="4186"/>
                      <a:pt x="3615" y="4264"/>
                      <a:pt x="3615" y="4331"/>
                    </a:cubicBezTo>
                    <a:cubicBezTo>
                      <a:pt x="3582" y="4365"/>
                      <a:pt x="3538" y="4398"/>
                      <a:pt x="3504" y="4421"/>
                    </a:cubicBezTo>
                    <a:cubicBezTo>
                      <a:pt x="3357" y="4516"/>
                      <a:pt x="3166" y="4592"/>
                      <a:pt x="2984" y="4592"/>
                    </a:cubicBezTo>
                    <a:cubicBezTo>
                      <a:pt x="2888" y="4592"/>
                      <a:pt x="2794" y="4572"/>
                      <a:pt x="2709" y="4522"/>
                    </a:cubicBezTo>
                    <a:cubicBezTo>
                      <a:pt x="2463" y="4387"/>
                      <a:pt x="2362" y="4040"/>
                      <a:pt x="2250" y="3659"/>
                    </a:cubicBezTo>
                    <a:cubicBezTo>
                      <a:pt x="2138" y="3268"/>
                      <a:pt x="2026" y="2843"/>
                      <a:pt x="1702" y="2518"/>
                    </a:cubicBezTo>
                    <a:cubicBezTo>
                      <a:pt x="1545" y="2361"/>
                      <a:pt x="1344" y="2239"/>
                      <a:pt x="1108" y="2160"/>
                    </a:cubicBezTo>
                    <a:cubicBezTo>
                      <a:pt x="1355" y="1903"/>
                      <a:pt x="1534" y="1712"/>
                      <a:pt x="1601" y="1522"/>
                    </a:cubicBezTo>
                    <a:cubicBezTo>
                      <a:pt x="1623" y="1466"/>
                      <a:pt x="1635" y="1410"/>
                      <a:pt x="1657" y="1354"/>
                    </a:cubicBezTo>
                    <a:close/>
                    <a:moveTo>
                      <a:pt x="1393" y="1"/>
                    </a:moveTo>
                    <a:cubicBezTo>
                      <a:pt x="1354" y="1"/>
                      <a:pt x="1315" y="8"/>
                      <a:pt x="1277" y="23"/>
                    </a:cubicBezTo>
                    <a:cubicBezTo>
                      <a:pt x="1131" y="78"/>
                      <a:pt x="1031" y="224"/>
                      <a:pt x="1041" y="381"/>
                    </a:cubicBezTo>
                    <a:cubicBezTo>
                      <a:pt x="1053" y="526"/>
                      <a:pt x="1053" y="973"/>
                      <a:pt x="941" y="1287"/>
                    </a:cubicBezTo>
                    <a:cubicBezTo>
                      <a:pt x="907" y="1366"/>
                      <a:pt x="650" y="1623"/>
                      <a:pt x="471" y="1813"/>
                    </a:cubicBezTo>
                    <a:cubicBezTo>
                      <a:pt x="359" y="1925"/>
                      <a:pt x="235" y="2048"/>
                      <a:pt x="113" y="2182"/>
                    </a:cubicBezTo>
                    <a:cubicBezTo>
                      <a:pt x="23" y="2283"/>
                      <a:pt x="1" y="2440"/>
                      <a:pt x="56" y="2574"/>
                    </a:cubicBezTo>
                    <a:cubicBezTo>
                      <a:pt x="124" y="2697"/>
                      <a:pt x="247" y="2776"/>
                      <a:pt x="404" y="2776"/>
                    </a:cubicBezTo>
                    <a:cubicBezTo>
                      <a:pt x="451" y="2771"/>
                      <a:pt x="497" y="2769"/>
                      <a:pt x="542" y="2769"/>
                    </a:cubicBezTo>
                    <a:cubicBezTo>
                      <a:pt x="819" y="2769"/>
                      <a:pt x="1056" y="2856"/>
                      <a:pt x="1210" y="3010"/>
                    </a:cubicBezTo>
                    <a:cubicBezTo>
                      <a:pt x="1389" y="3201"/>
                      <a:pt x="1478" y="3514"/>
                      <a:pt x="1579" y="3850"/>
                    </a:cubicBezTo>
                    <a:cubicBezTo>
                      <a:pt x="1713" y="4320"/>
                      <a:pt x="1859" y="4846"/>
                      <a:pt x="2362" y="5137"/>
                    </a:cubicBezTo>
                    <a:cubicBezTo>
                      <a:pt x="2553" y="5238"/>
                      <a:pt x="2765" y="5293"/>
                      <a:pt x="2989" y="5293"/>
                    </a:cubicBezTo>
                    <a:cubicBezTo>
                      <a:pt x="3291" y="5293"/>
                      <a:pt x="3605" y="5193"/>
                      <a:pt x="3896" y="5002"/>
                    </a:cubicBezTo>
                    <a:cubicBezTo>
                      <a:pt x="3996" y="4935"/>
                      <a:pt x="4097" y="4857"/>
                      <a:pt x="4197" y="4756"/>
                    </a:cubicBezTo>
                    <a:cubicBezTo>
                      <a:pt x="4265" y="4689"/>
                      <a:pt x="4299" y="4611"/>
                      <a:pt x="4309" y="4532"/>
                    </a:cubicBezTo>
                    <a:cubicBezTo>
                      <a:pt x="4321" y="4387"/>
                      <a:pt x="4321" y="4241"/>
                      <a:pt x="4321" y="4107"/>
                    </a:cubicBezTo>
                    <a:cubicBezTo>
                      <a:pt x="4321" y="3592"/>
                      <a:pt x="3806" y="2003"/>
                      <a:pt x="3705" y="1701"/>
                    </a:cubicBezTo>
                    <a:cubicBezTo>
                      <a:pt x="3649" y="1543"/>
                      <a:pt x="3509" y="1455"/>
                      <a:pt x="3361" y="1455"/>
                    </a:cubicBezTo>
                    <a:cubicBezTo>
                      <a:pt x="3330" y="1455"/>
                      <a:pt x="3299" y="1458"/>
                      <a:pt x="3269" y="1466"/>
                    </a:cubicBezTo>
                    <a:lnTo>
                      <a:pt x="2709" y="1634"/>
                    </a:lnTo>
                    <a:lnTo>
                      <a:pt x="1680" y="157"/>
                    </a:lnTo>
                    <a:cubicBezTo>
                      <a:pt x="1613" y="58"/>
                      <a:pt x="1504" y="1"/>
                      <a:pt x="1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59"/>
            <p:cNvGrpSpPr/>
            <p:nvPr/>
          </p:nvGrpSpPr>
          <p:grpSpPr>
            <a:xfrm>
              <a:off x="4512626" y="3575785"/>
              <a:ext cx="1460774" cy="250073"/>
              <a:chOff x="4512626" y="3575785"/>
              <a:chExt cx="1460774" cy="250073"/>
            </a:xfrm>
          </p:grpSpPr>
          <p:sp>
            <p:nvSpPr>
              <p:cNvPr id="757" name="Google Shape;757;p59"/>
              <p:cNvSpPr/>
              <p:nvPr/>
            </p:nvSpPr>
            <p:spPr>
              <a:xfrm>
                <a:off x="5084500" y="3606025"/>
                <a:ext cx="888900" cy="18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59"/>
              <p:cNvGrpSpPr/>
              <p:nvPr/>
            </p:nvGrpSpPr>
            <p:grpSpPr>
              <a:xfrm rot="5400000">
                <a:off x="5116614" y="2971797"/>
                <a:ext cx="250073" cy="1458049"/>
                <a:chOff x="5095075" y="2392750"/>
                <a:chExt cx="135725" cy="791300"/>
              </a:xfrm>
            </p:grpSpPr>
            <p:sp>
              <p:nvSpPr>
                <p:cNvPr id="765" name="Google Shape;765;p59"/>
                <p:cNvSpPr/>
                <p:nvPr/>
              </p:nvSpPr>
              <p:spPr>
                <a:xfrm>
                  <a:off x="5095350" y="3048600"/>
                  <a:ext cx="135450" cy="135450"/>
                </a:xfrm>
                <a:custGeom>
                  <a:rect b="b" l="l" r="r" t="t"/>
                  <a:pathLst>
                    <a:path extrusionOk="0" h="5418" w="5418">
                      <a:moveTo>
                        <a:pt x="4713" y="705"/>
                      </a:moveTo>
                      <a:lnTo>
                        <a:pt x="4713" y="4711"/>
                      </a:lnTo>
                      <a:lnTo>
                        <a:pt x="2676" y="4711"/>
                      </a:lnTo>
                      <a:lnTo>
                        <a:pt x="2216" y="3570"/>
                      </a:lnTo>
                      <a:cubicBezTo>
                        <a:pt x="2172" y="3436"/>
                        <a:pt x="2037" y="3346"/>
                        <a:pt x="1892" y="3346"/>
                      </a:cubicBezTo>
                      <a:cubicBezTo>
                        <a:pt x="1758" y="3346"/>
                        <a:pt x="1624" y="3436"/>
                        <a:pt x="1567" y="3559"/>
                      </a:cubicBezTo>
                      <a:lnTo>
                        <a:pt x="1075" y="4711"/>
                      </a:lnTo>
                      <a:lnTo>
                        <a:pt x="694" y="4711"/>
                      </a:lnTo>
                      <a:lnTo>
                        <a:pt x="694" y="705"/>
                      </a:lnTo>
                      <a:close/>
                      <a:moveTo>
                        <a:pt x="348" y="0"/>
                      </a:moveTo>
                      <a:cubicBezTo>
                        <a:pt x="157" y="0"/>
                        <a:pt x="0" y="157"/>
                        <a:pt x="0" y="347"/>
                      </a:cubicBezTo>
                      <a:lnTo>
                        <a:pt x="0" y="5070"/>
                      </a:lnTo>
                      <a:cubicBezTo>
                        <a:pt x="0" y="5260"/>
                        <a:pt x="157" y="5417"/>
                        <a:pt x="348" y="5417"/>
                      </a:cubicBezTo>
                      <a:lnTo>
                        <a:pt x="1310" y="5417"/>
                      </a:lnTo>
                      <a:cubicBezTo>
                        <a:pt x="1455" y="5417"/>
                        <a:pt x="1579" y="5338"/>
                        <a:pt x="1634" y="5204"/>
                      </a:cubicBezTo>
                      <a:lnTo>
                        <a:pt x="1881" y="4622"/>
                      </a:lnTo>
                      <a:lnTo>
                        <a:pt x="2116" y="5204"/>
                      </a:lnTo>
                      <a:cubicBezTo>
                        <a:pt x="2172" y="5327"/>
                        <a:pt x="2295" y="5417"/>
                        <a:pt x="2440" y="5417"/>
                      </a:cubicBezTo>
                      <a:lnTo>
                        <a:pt x="5059" y="5417"/>
                      </a:lnTo>
                      <a:cubicBezTo>
                        <a:pt x="5261" y="5417"/>
                        <a:pt x="5417" y="5260"/>
                        <a:pt x="5417" y="5070"/>
                      </a:cubicBezTo>
                      <a:lnTo>
                        <a:pt x="5417" y="347"/>
                      </a:lnTo>
                      <a:cubicBezTo>
                        <a:pt x="5417" y="157"/>
                        <a:pt x="5261" y="0"/>
                        <a:pt x="5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9"/>
                <p:cNvSpPr/>
                <p:nvPr/>
              </p:nvSpPr>
              <p:spPr>
                <a:xfrm>
                  <a:off x="5095350" y="3019750"/>
                  <a:ext cx="135450" cy="46475"/>
                </a:xfrm>
                <a:custGeom>
                  <a:rect b="b" l="l" r="r" t="t"/>
                  <a:pathLst>
                    <a:path extrusionOk="0" h="1859" w="5418">
                      <a:moveTo>
                        <a:pt x="4713" y="707"/>
                      </a:moveTo>
                      <a:lnTo>
                        <a:pt x="4713" y="1154"/>
                      </a:lnTo>
                      <a:lnTo>
                        <a:pt x="694" y="1154"/>
                      </a:lnTo>
                      <a:lnTo>
                        <a:pt x="694" y="707"/>
                      </a:lnTo>
                      <a:close/>
                      <a:moveTo>
                        <a:pt x="348" y="1"/>
                      </a:moveTo>
                      <a:cubicBezTo>
                        <a:pt x="157" y="1"/>
                        <a:pt x="0" y="158"/>
                        <a:pt x="0" y="359"/>
                      </a:cubicBezTo>
                      <a:lnTo>
                        <a:pt x="0" y="1501"/>
                      </a:lnTo>
                      <a:cubicBezTo>
                        <a:pt x="0" y="1702"/>
                        <a:pt x="157" y="1859"/>
                        <a:pt x="348" y="1859"/>
                      </a:cubicBezTo>
                      <a:lnTo>
                        <a:pt x="5059" y="1859"/>
                      </a:lnTo>
                      <a:cubicBezTo>
                        <a:pt x="5261" y="1859"/>
                        <a:pt x="5417" y="1702"/>
                        <a:pt x="5417" y="1501"/>
                      </a:cubicBezTo>
                      <a:lnTo>
                        <a:pt x="5417" y="359"/>
                      </a:lnTo>
                      <a:cubicBezTo>
                        <a:pt x="5417" y="158"/>
                        <a:pt x="5261" y="1"/>
                        <a:pt x="50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9"/>
                <p:cNvSpPr/>
                <p:nvPr/>
              </p:nvSpPr>
              <p:spPr>
                <a:xfrm>
                  <a:off x="5095075" y="2392750"/>
                  <a:ext cx="135725" cy="644675"/>
                </a:xfrm>
                <a:custGeom>
                  <a:rect b="b" l="l" r="r" t="t"/>
                  <a:pathLst>
                    <a:path extrusionOk="0" h="25787" w="5429">
                      <a:moveTo>
                        <a:pt x="2742" y="705"/>
                      </a:moveTo>
                      <a:cubicBezTo>
                        <a:pt x="3157" y="705"/>
                        <a:pt x="3492" y="1041"/>
                        <a:pt x="3492" y="1456"/>
                      </a:cubicBezTo>
                      <a:lnTo>
                        <a:pt x="3492" y="19485"/>
                      </a:lnTo>
                      <a:cubicBezTo>
                        <a:pt x="3492" y="19507"/>
                        <a:pt x="3492" y="19530"/>
                        <a:pt x="3503" y="19564"/>
                      </a:cubicBezTo>
                      <a:lnTo>
                        <a:pt x="3761" y="20694"/>
                      </a:lnTo>
                      <a:cubicBezTo>
                        <a:pt x="3783" y="20761"/>
                        <a:pt x="3817" y="20828"/>
                        <a:pt x="3873" y="20873"/>
                      </a:cubicBezTo>
                      <a:cubicBezTo>
                        <a:pt x="4264" y="21231"/>
                        <a:pt x="4522" y="21713"/>
                        <a:pt x="4612" y="22228"/>
                      </a:cubicBezTo>
                      <a:lnTo>
                        <a:pt x="4712" y="25081"/>
                      </a:lnTo>
                      <a:lnTo>
                        <a:pt x="717" y="25081"/>
                      </a:lnTo>
                      <a:lnTo>
                        <a:pt x="817" y="22228"/>
                      </a:lnTo>
                      <a:cubicBezTo>
                        <a:pt x="907" y="21713"/>
                        <a:pt x="1165" y="21231"/>
                        <a:pt x="1568" y="20873"/>
                      </a:cubicBezTo>
                      <a:cubicBezTo>
                        <a:pt x="1612" y="20828"/>
                        <a:pt x="1657" y="20761"/>
                        <a:pt x="1668" y="20694"/>
                      </a:cubicBezTo>
                      <a:lnTo>
                        <a:pt x="1926" y="19564"/>
                      </a:lnTo>
                      <a:cubicBezTo>
                        <a:pt x="1936" y="19541"/>
                        <a:pt x="1936" y="19507"/>
                        <a:pt x="1936" y="19485"/>
                      </a:cubicBezTo>
                      <a:lnTo>
                        <a:pt x="2004" y="1456"/>
                      </a:lnTo>
                      <a:cubicBezTo>
                        <a:pt x="2004" y="1041"/>
                        <a:pt x="2339" y="705"/>
                        <a:pt x="2742" y="705"/>
                      </a:cubicBezTo>
                      <a:close/>
                      <a:moveTo>
                        <a:pt x="2742" y="1"/>
                      </a:moveTo>
                      <a:cubicBezTo>
                        <a:pt x="1948" y="1"/>
                        <a:pt x="1299" y="660"/>
                        <a:pt x="1299" y="1456"/>
                      </a:cubicBezTo>
                      <a:lnTo>
                        <a:pt x="1232" y="19440"/>
                      </a:lnTo>
                      <a:lnTo>
                        <a:pt x="1008" y="20437"/>
                      </a:lnTo>
                      <a:cubicBezTo>
                        <a:pt x="538" y="20884"/>
                        <a:pt x="224" y="21489"/>
                        <a:pt x="123" y="22149"/>
                      </a:cubicBezTo>
                      <a:lnTo>
                        <a:pt x="123" y="22183"/>
                      </a:lnTo>
                      <a:lnTo>
                        <a:pt x="11" y="25428"/>
                      </a:lnTo>
                      <a:cubicBezTo>
                        <a:pt x="1" y="25518"/>
                        <a:pt x="34" y="25607"/>
                        <a:pt x="101" y="25675"/>
                      </a:cubicBezTo>
                      <a:cubicBezTo>
                        <a:pt x="168" y="25752"/>
                        <a:pt x="258" y="25787"/>
                        <a:pt x="359" y="25787"/>
                      </a:cubicBezTo>
                      <a:lnTo>
                        <a:pt x="5070" y="25787"/>
                      </a:lnTo>
                      <a:cubicBezTo>
                        <a:pt x="5171" y="25787"/>
                        <a:pt x="5261" y="25752"/>
                        <a:pt x="5328" y="25675"/>
                      </a:cubicBezTo>
                      <a:cubicBezTo>
                        <a:pt x="5395" y="25607"/>
                        <a:pt x="5428" y="25518"/>
                        <a:pt x="5428" y="25428"/>
                      </a:cubicBezTo>
                      <a:lnTo>
                        <a:pt x="5316" y="22183"/>
                      </a:lnTo>
                      <a:cubicBezTo>
                        <a:pt x="5316" y="22171"/>
                        <a:pt x="5316" y="22160"/>
                        <a:pt x="5306" y="22149"/>
                      </a:cubicBezTo>
                      <a:cubicBezTo>
                        <a:pt x="5204" y="21489"/>
                        <a:pt x="4891" y="20884"/>
                        <a:pt x="4421" y="20437"/>
                      </a:cubicBezTo>
                      <a:lnTo>
                        <a:pt x="4197" y="19440"/>
                      </a:lnTo>
                      <a:lnTo>
                        <a:pt x="4197" y="1456"/>
                      </a:lnTo>
                      <a:cubicBezTo>
                        <a:pt x="4197" y="660"/>
                        <a:pt x="3548" y="1"/>
                        <a:pt x="2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68" name="Google Shape;768;p59"/>
          <p:cNvGrpSpPr/>
          <p:nvPr/>
        </p:nvGrpSpPr>
        <p:grpSpPr>
          <a:xfrm>
            <a:off x="3240844" y="2942525"/>
            <a:ext cx="986843" cy="1087824"/>
            <a:chOff x="3240844" y="2942525"/>
            <a:chExt cx="986843" cy="1087824"/>
          </a:xfrm>
        </p:grpSpPr>
        <p:sp>
          <p:nvSpPr>
            <p:cNvPr id="753" name="Google Shape;753;p59"/>
            <p:cNvSpPr/>
            <p:nvPr/>
          </p:nvSpPr>
          <p:spPr>
            <a:xfrm>
              <a:off x="3241075" y="2942525"/>
              <a:ext cx="104400" cy="5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59"/>
            <p:cNvGrpSpPr/>
            <p:nvPr/>
          </p:nvGrpSpPr>
          <p:grpSpPr>
            <a:xfrm>
              <a:off x="3240844" y="2942526"/>
              <a:ext cx="986843" cy="1087823"/>
              <a:chOff x="3240844" y="2942526"/>
              <a:chExt cx="986843" cy="1087823"/>
            </a:xfrm>
          </p:grpSpPr>
          <p:grpSp>
            <p:nvGrpSpPr>
              <p:cNvPr id="770" name="Google Shape;770;p59"/>
              <p:cNvGrpSpPr/>
              <p:nvPr/>
            </p:nvGrpSpPr>
            <p:grpSpPr>
              <a:xfrm>
                <a:off x="3240844" y="2942526"/>
                <a:ext cx="986751" cy="503813"/>
                <a:chOff x="4628650" y="2378375"/>
                <a:chExt cx="535550" cy="273425"/>
              </a:xfrm>
            </p:grpSpPr>
            <p:sp>
              <p:nvSpPr>
                <p:cNvPr id="771" name="Google Shape;771;p59"/>
                <p:cNvSpPr/>
                <p:nvPr/>
              </p:nvSpPr>
              <p:spPr>
                <a:xfrm>
                  <a:off x="4666700" y="2378375"/>
                  <a:ext cx="427550" cy="273425"/>
                </a:xfrm>
                <a:custGeom>
                  <a:rect b="b" l="l" r="r" t="t"/>
                  <a:pathLst>
                    <a:path extrusionOk="0" h="10937" w="17102">
                      <a:moveTo>
                        <a:pt x="705" y="741"/>
                      </a:moveTo>
                      <a:lnTo>
                        <a:pt x="16396" y="2565"/>
                      </a:lnTo>
                      <a:lnTo>
                        <a:pt x="16396" y="8754"/>
                      </a:lnTo>
                      <a:lnTo>
                        <a:pt x="705" y="10198"/>
                      </a:lnTo>
                      <a:lnTo>
                        <a:pt x="705" y="741"/>
                      </a:lnTo>
                      <a:close/>
                      <a:moveTo>
                        <a:pt x="353" y="0"/>
                      </a:moveTo>
                      <a:cubicBezTo>
                        <a:pt x="266" y="0"/>
                        <a:pt x="181" y="33"/>
                        <a:pt x="123" y="92"/>
                      </a:cubicBezTo>
                      <a:cubicBezTo>
                        <a:pt x="45" y="159"/>
                        <a:pt x="0" y="248"/>
                        <a:pt x="0" y="349"/>
                      </a:cubicBezTo>
                      <a:lnTo>
                        <a:pt x="0" y="10590"/>
                      </a:lnTo>
                      <a:cubicBezTo>
                        <a:pt x="0" y="10690"/>
                        <a:pt x="45" y="10780"/>
                        <a:pt x="112" y="10847"/>
                      </a:cubicBezTo>
                      <a:cubicBezTo>
                        <a:pt x="179" y="10903"/>
                        <a:pt x="269" y="10936"/>
                        <a:pt x="359" y="10936"/>
                      </a:cubicBezTo>
                      <a:lnTo>
                        <a:pt x="392" y="10936"/>
                      </a:lnTo>
                      <a:lnTo>
                        <a:pt x="16776" y="9426"/>
                      </a:lnTo>
                      <a:cubicBezTo>
                        <a:pt x="16967" y="9403"/>
                        <a:pt x="17101" y="9257"/>
                        <a:pt x="17101" y="9068"/>
                      </a:cubicBezTo>
                      <a:lnTo>
                        <a:pt x="17101" y="2251"/>
                      </a:lnTo>
                      <a:cubicBezTo>
                        <a:pt x="17101" y="2072"/>
                        <a:pt x="16967" y="1916"/>
                        <a:pt x="16788" y="1893"/>
                      </a:cubicBezTo>
                      <a:lnTo>
                        <a:pt x="392" y="2"/>
                      </a:lnTo>
                      <a:cubicBezTo>
                        <a:pt x="379" y="1"/>
                        <a:pt x="366" y="0"/>
                        <a:pt x="3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9"/>
                <p:cNvSpPr/>
                <p:nvPr/>
              </p:nvSpPr>
              <p:spPr>
                <a:xfrm>
                  <a:off x="4628650" y="2378425"/>
                  <a:ext cx="55700" cy="273375"/>
                </a:xfrm>
                <a:custGeom>
                  <a:rect b="b" l="l" r="r" t="t"/>
                  <a:pathLst>
                    <a:path extrusionOk="0" h="10935" w="2228">
                      <a:moveTo>
                        <a:pt x="1522" y="705"/>
                      </a:moveTo>
                      <a:lnTo>
                        <a:pt x="1522" y="10230"/>
                      </a:lnTo>
                      <a:lnTo>
                        <a:pt x="705" y="10230"/>
                      </a:lnTo>
                      <a:lnTo>
                        <a:pt x="705" y="705"/>
                      </a:lnTo>
                      <a:close/>
                      <a:moveTo>
                        <a:pt x="347" y="0"/>
                      </a:moveTo>
                      <a:cubicBezTo>
                        <a:pt x="157" y="0"/>
                        <a:pt x="0" y="157"/>
                        <a:pt x="0" y="347"/>
                      </a:cubicBezTo>
                      <a:lnTo>
                        <a:pt x="0" y="10588"/>
                      </a:lnTo>
                      <a:cubicBezTo>
                        <a:pt x="0" y="10778"/>
                        <a:pt x="157" y="10934"/>
                        <a:pt x="347" y="10934"/>
                      </a:cubicBezTo>
                      <a:lnTo>
                        <a:pt x="1881" y="10934"/>
                      </a:lnTo>
                      <a:cubicBezTo>
                        <a:pt x="2070" y="10934"/>
                        <a:pt x="2227" y="10778"/>
                        <a:pt x="2227" y="10588"/>
                      </a:cubicBezTo>
                      <a:lnTo>
                        <a:pt x="2227" y="347"/>
                      </a:lnTo>
                      <a:cubicBezTo>
                        <a:pt x="2227" y="157"/>
                        <a:pt x="207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9"/>
                <p:cNvSpPr/>
                <p:nvPr/>
              </p:nvSpPr>
              <p:spPr>
                <a:xfrm>
                  <a:off x="5076575" y="2457875"/>
                  <a:ext cx="48150" cy="122850"/>
                </a:xfrm>
                <a:custGeom>
                  <a:rect b="b" l="l" r="r" t="t"/>
                  <a:pathLst>
                    <a:path extrusionOk="0" h="4914" w="1926">
                      <a:moveTo>
                        <a:pt x="1221" y="705"/>
                      </a:moveTo>
                      <a:lnTo>
                        <a:pt x="1221" y="4209"/>
                      </a:lnTo>
                      <a:lnTo>
                        <a:pt x="706" y="4209"/>
                      </a:lnTo>
                      <a:lnTo>
                        <a:pt x="706" y="705"/>
                      </a:lnTo>
                      <a:close/>
                      <a:moveTo>
                        <a:pt x="359" y="1"/>
                      </a:moveTo>
                      <a:cubicBezTo>
                        <a:pt x="158" y="1"/>
                        <a:pt x="1" y="157"/>
                        <a:pt x="1" y="359"/>
                      </a:cubicBezTo>
                      <a:lnTo>
                        <a:pt x="1" y="4567"/>
                      </a:lnTo>
                      <a:cubicBezTo>
                        <a:pt x="1" y="4757"/>
                        <a:pt x="158" y="4913"/>
                        <a:pt x="359" y="4913"/>
                      </a:cubicBezTo>
                      <a:lnTo>
                        <a:pt x="1579" y="4913"/>
                      </a:lnTo>
                      <a:cubicBezTo>
                        <a:pt x="1769" y="4913"/>
                        <a:pt x="1926" y="4757"/>
                        <a:pt x="1926" y="4567"/>
                      </a:cubicBezTo>
                      <a:lnTo>
                        <a:pt x="1926" y="359"/>
                      </a:lnTo>
                      <a:cubicBezTo>
                        <a:pt x="1926" y="157"/>
                        <a:pt x="1769" y="1"/>
                        <a:pt x="1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9"/>
                <p:cNvSpPr/>
                <p:nvPr/>
              </p:nvSpPr>
              <p:spPr>
                <a:xfrm>
                  <a:off x="5107100" y="2442475"/>
                  <a:ext cx="57100" cy="153925"/>
                </a:xfrm>
                <a:custGeom>
                  <a:rect b="b" l="l" r="r" t="t"/>
                  <a:pathLst>
                    <a:path extrusionOk="0" h="6157" w="2284">
                      <a:moveTo>
                        <a:pt x="1578" y="695"/>
                      </a:moveTo>
                      <a:lnTo>
                        <a:pt x="1578" y="5452"/>
                      </a:lnTo>
                      <a:lnTo>
                        <a:pt x="705" y="5452"/>
                      </a:lnTo>
                      <a:lnTo>
                        <a:pt x="705" y="695"/>
                      </a:lnTo>
                      <a:close/>
                      <a:moveTo>
                        <a:pt x="358" y="1"/>
                      </a:moveTo>
                      <a:cubicBezTo>
                        <a:pt x="157" y="1"/>
                        <a:pt x="0" y="157"/>
                        <a:pt x="0" y="348"/>
                      </a:cubicBezTo>
                      <a:lnTo>
                        <a:pt x="0" y="5798"/>
                      </a:lnTo>
                      <a:cubicBezTo>
                        <a:pt x="0" y="6000"/>
                        <a:pt x="157" y="6156"/>
                        <a:pt x="358" y="6156"/>
                      </a:cubicBezTo>
                      <a:lnTo>
                        <a:pt x="1936" y="6156"/>
                      </a:lnTo>
                      <a:cubicBezTo>
                        <a:pt x="2127" y="6156"/>
                        <a:pt x="2283" y="6000"/>
                        <a:pt x="2283" y="5798"/>
                      </a:cubicBezTo>
                      <a:lnTo>
                        <a:pt x="2283" y="348"/>
                      </a:lnTo>
                      <a:cubicBezTo>
                        <a:pt x="2283" y="157"/>
                        <a:pt x="2127" y="1"/>
                        <a:pt x="1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p:nvPr/>
              </p:nvSpPr>
              <p:spPr>
                <a:xfrm>
                  <a:off x="4751475" y="2457875"/>
                  <a:ext cx="342775" cy="122850"/>
                </a:xfrm>
                <a:custGeom>
                  <a:rect b="b" l="l" r="r" t="t"/>
                  <a:pathLst>
                    <a:path extrusionOk="0" h="4914" w="13711">
                      <a:moveTo>
                        <a:pt x="13005" y="705"/>
                      </a:moveTo>
                      <a:lnTo>
                        <a:pt x="13005" y="4209"/>
                      </a:lnTo>
                      <a:lnTo>
                        <a:pt x="706" y="4209"/>
                      </a:lnTo>
                      <a:lnTo>
                        <a:pt x="706" y="705"/>
                      </a:lnTo>
                      <a:close/>
                      <a:moveTo>
                        <a:pt x="358" y="1"/>
                      </a:moveTo>
                      <a:cubicBezTo>
                        <a:pt x="168" y="1"/>
                        <a:pt x="0" y="157"/>
                        <a:pt x="0" y="359"/>
                      </a:cubicBezTo>
                      <a:lnTo>
                        <a:pt x="0" y="4567"/>
                      </a:lnTo>
                      <a:cubicBezTo>
                        <a:pt x="0" y="4757"/>
                        <a:pt x="168" y="4913"/>
                        <a:pt x="358" y="4913"/>
                      </a:cubicBezTo>
                      <a:lnTo>
                        <a:pt x="13363" y="4913"/>
                      </a:lnTo>
                      <a:cubicBezTo>
                        <a:pt x="13554" y="4913"/>
                        <a:pt x="13710" y="4757"/>
                        <a:pt x="13710" y="4567"/>
                      </a:cubicBezTo>
                      <a:lnTo>
                        <a:pt x="13710" y="359"/>
                      </a:lnTo>
                      <a:cubicBezTo>
                        <a:pt x="13710" y="157"/>
                        <a:pt x="13554" y="1"/>
                        <a:pt x="13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59"/>
              <p:cNvGrpSpPr/>
              <p:nvPr/>
            </p:nvGrpSpPr>
            <p:grpSpPr>
              <a:xfrm rot="10800000">
                <a:off x="3240936" y="3526536"/>
                <a:ext cx="986751" cy="503813"/>
                <a:chOff x="4628650" y="2378375"/>
                <a:chExt cx="535550" cy="273425"/>
              </a:xfrm>
            </p:grpSpPr>
            <p:sp>
              <p:nvSpPr>
                <p:cNvPr id="777" name="Google Shape;777;p59"/>
                <p:cNvSpPr/>
                <p:nvPr/>
              </p:nvSpPr>
              <p:spPr>
                <a:xfrm>
                  <a:off x="4666700" y="2378375"/>
                  <a:ext cx="427550" cy="273425"/>
                </a:xfrm>
                <a:custGeom>
                  <a:rect b="b" l="l" r="r" t="t"/>
                  <a:pathLst>
                    <a:path extrusionOk="0" h="10937" w="17102">
                      <a:moveTo>
                        <a:pt x="705" y="741"/>
                      </a:moveTo>
                      <a:lnTo>
                        <a:pt x="16396" y="2565"/>
                      </a:lnTo>
                      <a:lnTo>
                        <a:pt x="16396" y="8754"/>
                      </a:lnTo>
                      <a:lnTo>
                        <a:pt x="705" y="10198"/>
                      </a:lnTo>
                      <a:lnTo>
                        <a:pt x="705" y="741"/>
                      </a:lnTo>
                      <a:close/>
                      <a:moveTo>
                        <a:pt x="353" y="0"/>
                      </a:moveTo>
                      <a:cubicBezTo>
                        <a:pt x="266" y="0"/>
                        <a:pt x="181" y="33"/>
                        <a:pt x="123" y="92"/>
                      </a:cubicBezTo>
                      <a:cubicBezTo>
                        <a:pt x="45" y="159"/>
                        <a:pt x="0" y="248"/>
                        <a:pt x="0" y="349"/>
                      </a:cubicBezTo>
                      <a:lnTo>
                        <a:pt x="0" y="10590"/>
                      </a:lnTo>
                      <a:cubicBezTo>
                        <a:pt x="0" y="10690"/>
                        <a:pt x="45" y="10780"/>
                        <a:pt x="112" y="10847"/>
                      </a:cubicBezTo>
                      <a:cubicBezTo>
                        <a:pt x="179" y="10903"/>
                        <a:pt x="269" y="10936"/>
                        <a:pt x="359" y="10936"/>
                      </a:cubicBezTo>
                      <a:lnTo>
                        <a:pt x="392" y="10936"/>
                      </a:lnTo>
                      <a:lnTo>
                        <a:pt x="16776" y="9426"/>
                      </a:lnTo>
                      <a:cubicBezTo>
                        <a:pt x="16967" y="9403"/>
                        <a:pt x="17101" y="9257"/>
                        <a:pt x="17101" y="9068"/>
                      </a:cubicBezTo>
                      <a:lnTo>
                        <a:pt x="17101" y="2251"/>
                      </a:lnTo>
                      <a:cubicBezTo>
                        <a:pt x="17101" y="2072"/>
                        <a:pt x="16967" y="1916"/>
                        <a:pt x="16788" y="1893"/>
                      </a:cubicBezTo>
                      <a:lnTo>
                        <a:pt x="392" y="2"/>
                      </a:lnTo>
                      <a:cubicBezTo>
                        <a:pt x="379" y="1"/>
                        <a:pt x="366" y="0"/>
                        <a:pt x="3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9"/>
                <p:cNvSpPr/>
                <p:nvPr/>
              </p:nvSpPr>
              <p:spPr>
                <a:xfrm>
                  <a:off x="4628650" y="2378425"/>
                  <a:ext cx="55700" cy="273375"/>
                </a:xfrm>
                <a:custGeom>
                  <a:rect b="b" l="l" r="r" t="t"/>
                  <a:pathLst>
                    <a:path extrusionOk="0" h="10935" w="2228">
                      <a:moveTo>
                        <a:pt x="1522" y="705"/>
                      </a:moveTo>
                      <a:lnTo>
                        <a:pt x="1522" y="10230"/>
                      </a:lnTo>
                      <a:lnTo>
                        <a:pt x="705" y="10230"/>
                      </a:lnTo>
                      <a:lnTo>
                        <a:pt x="705" y="705"/>
                      </a:lnTo>
                      <a:close/>
                      <a:moveTo>
                        <a:pt x="347" y="0"/>
                      </a:moveTo>
                      <a:cubicBezTo>
                        <a:pt x="157" y="0"/>
                        <a:pt x="0" y="157"/>
                        <a:pt x="0" y="347"/>
                      </a:cubicBezTo>
                      <a:lnTo>
                        <a:pt x="0" y="10588"/>
                      </a:lnTo>
                      <a:cubicBezTo>
                        <a:pt x="0" y="10778"/>
                        <a:pt x="157" y="10934"/>
                        <a:pt x="347" y="10934"/>
                      </a:cubicBezTo>
                      <a:lnTo>
                        <a:pt x="1881" y="10934"/>
                      </a:lnTo>
                      <a:cubicBezTo>
                        <a:pt x="2070" y="10934"/>
                        <a:pt x="2227" y="10778"/>
                        <a:pt x="2227" y="10588"/>
                      </a:cubicBezTo>
                      <a:lnTo>
                        <a:pt x="2227" y="347"/>
                      </a:lnTo>
                      <a:cubicBezTo>
                        <a:pt x="2227" y="157"/>
                        <a:pt x="2070" y="0"/>
                        <a:pt x="18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a:off x="5076575" y="2457875"/>
                  <a:ext cx="48150" cy="122850"/>
                </a:xfrm>
                <a:custGeom>
                  <a:rect b="b" l="l" r="r" t="t"/>
                  <a:pathLst>
                    <a:path extrusionOk="0" h="4914" w="1926">
                      <a:moveTo>
                        <a:pt x="1221" y="705"/>
                      </a:moveTo>
                      <a:lnTo>
                        <a:pt x="1221" y="4209"/>
                      </a:lnTo>
                      <a:lnTo>
                        <a:pt x="706" y="4209"/>
                      </a:lnTo>
                      <a:lnTo>
                        <a:pt x="706" y="705"/>
                      </a:lnTo>
                      <a:close/>
                      <a:moveTo>
                        <a:pt x="359" y="1"/>
                      </a:moveTo>
                      <a:cubicBezTo>
                        <a:pt x="158" y="1"/>
                        <a:pt x="1" y="157"/>
                        <a:pt x="1" y="359"/>
                      </a:cubicBezTo>
                      <a:lnTo>
                        <a:pt x="1" y="4567"/>
                      </a:lnTo>
                      <a:cubicBezTo>
                        <a:pt x="1" y="4757"/>
                        <a:pt x="158" y="4913"/>
                        <a:pt x="359" y="4913"/>
                      </a:cubicBezTo>
                      <a:lnTo>
                        <a:pt x="1579" y="4913"/>
                      </a:lnTo>
                      <a:cubicBezTo>
                        <a:pt x="1769" y="4913"/>
                        <a:pt x="1926" y="4757"/>
                        <a:pt x="1926" y="4567"/>
                      </a:cubicBezTo>
                      <a:lnTo>
                        <a:pt x="1926" y="359"/>
                      </a:lnTo>
                      <a:cubicBezTo>
                        <a:pt x="1926" y="157"/>
                        <a:pt x="1769" y="1"/>
                        <a:pt x="1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9"/>
                <p:cNvSpPr/>
                <p:nvPr/>
              </p:nvSpPr>
              <p:spPr>
                <a:xfrm>
                  <a:off x="5107100" y="2442475"/>
                  <a:ext cx="57100" cy="153925"/>
                </a:xfrm>
                <a:custGeom>
                  <a:rect b="b" l="l" r="r" t="t"/>
                  <a:pathLst>
                    <a:path extrusionOk="0" h="6157" w="2284">
                      <a:moveTo>
                        <a:pt x="1578" y="695"/>
                      </a:moveTo>
                      <a:lnTo>
                        <a:pt x="1578" y="5452"/>
                      </a:lnTo>
                      <a:lnTo>
                        <a:pt x="705" y="5452"/>
                      </a:lnTo>
                      <a:lnTo>
                        <a:pt x="705" y="695"/>
                      </a:lnTo>
                      <a:close/>
                      <a:moveTo>
                        <a:pt x="358" y="1"/>
                      </a:moveTo>
                      <a:cubicBezTo>
                        <a:pt x="157" y="1"/>
                        <a:pt x="0" y="157"/>
                        <a:pt x="0" y="348"/>
                      </a:cubicBezTo>
                      <a:lnTo>
                        <a:pt x="0" y="5798"/>
                      </a:lnTo>
                      <a:cubicBezTo>
                        <a:pt x="0" y="6000"/>
                        <a:pt x="157" y="6156"/>
                        <a:pt x="358" y="6156"/>
                      </a:cubicBezTo>
                      <a:lnTo>
                        <a:pt x="1936" y="6156"/>
                      </a:lnTo>
                      <a:cubicBezTo>
                        <a:pt x="2127" y="6156"/>
                        <a:pt x="2283" y="6000"/>
                        <a:pt x="2283" y="5798"/>
                      </a:cubicBezTo>
                      <a:lnTo>
                        <a:pt x="2283" y="348"/>
                      </a:lnTo>
                      <a:cubicBezTo>
                        <a:pt x="2283" y="157"/>
                        <a:pt x="2127" y="1"/>
                        <a:pt x="1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p:nvPr/>
              </p:nvSpPr>
              <p:spPr>
                <a:xfrm>
                  <a:off x="4751475" y="2457875"/>
                  <a:ext cx="342775" cy="122850"/>
                </a:xfrm>
                <a:custGeom>
                  <a:rect b="b" l="l" r="r" t="t"/>
                  <a:pathLst>
                    <a:path extrusionOk="0" h="4914" w="13711">
                      <a:moveTo>
                        <a:pt x="13005" y="705"/>
                      </a:moveTo>
                      <a:lnTo>
                        <a:pt x="13005" y="4209"/>
                      </a:lnTo>
                      <a:lnTo>
                        <a:pt x="706" y="4209"/>
                      </a:lnTo>
                      <a:lnTo>
                        <a:pt x="706" y="705"/>
                      </a:lnTo>
                      <a:close/>
                      <a:moveTo>
                        <a:pt x="358" y="1"/>
                      </a:moveTo>
                      <a:cubicBezTo>
                        <a:pt x="168" y="1"/>
                        <a:pt x="0" y="157"/>
                        <a:pt x="0" y="359"/>
                      </a:cubicBezTo>
                      <a:lnTo>
                        <a:pt x="0" y="4567"/>
                      </a:lnTo>
                      <a:cubicBezTo>
                        <a:pt x="0" y="4757"/>
                        <a:pt x="168" y="4913"/>
                        <a:pt x="358" y="4913"/>
                      </a:cubicBezTo>
                      <a:lnTo>
                        <a:pt x="13363" y="4913"/>
                      </a:lnTo>
                      <a:cubicBezTo>
                        <a:pt x="13554" y="4913"/>
                        <a:pt x="13710" y="4757"/>
                        <a:pt x="13710" y="4567"/>
                      </a:cubicBezTo>
                      <a:lnTo>
                        <a:pt x="13710" y="359"/>
                      </a:lnTo>
                      <a:cubicBezTo>
                        <a:pt x="13710" y="157"/>
                        <a:pt x="13554" y="1"/>
                        <a:pt x="13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2" name="Google Shape;782;p59"/>
          <p:cNvGrpSpPr/>
          <p:nvPr/>
        </p:nvGrpSpPr>
        <p:grpSpPr>
          <a:xfrm>
            <a:off x="4516797" y="1804132"/>
            <a:ext cx="1450738" cy="1041438"/>
            <a:chOff x="4516797" y="1804132"/>
            <a:chExt cx="1450738" cy="1041438"/>
          </a:xfrm>
        </p:grpSpPr>
        <p:sp>
          <p:nvSpPr>
            <p:cNvPr id="755" name="Google Shape;755;p59"/>
            <p:cNvSpPr/>
            <p:nvPr/>
          </p:nvSpPr>
          <p:spPr>
            <a:xfrm rot="5400000">
              <a:off x="5008225" y="1350975"/>
              <a:ext cx="469800" cy="14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 name="Google Shape;783;p59"/>
            <p:cNvGrpSpPr/>
            <p:nvPr/>
          </p:nvGrpSpPr>
          <p:grpSpPr>
            <a:xfrm>
              <a:off x="4516797" y="1804132"/>
              <a:ext cx="1450738" cy="1041438"/>
              <a:chOff x="4761825" y="1737700"/>
              <a:chExt cx="787375" cy="565200"/>
            </a:xfrm>
          </p:grpSpPr>
          <p:sp>
            <p:nvSpPr>
              <p:cNvPr id="784" name="Google Shape;784;p59"/>
              <p:cNvSpPr/>
              <p:nvPr/>
            </p:nvSpPr>
            <p:spPr>
              <a:xfrm>
                <a:off x="4777025" y="2043525"/>
                <a:ext cx="755971" cy="246013"/>
              </a:xfrm>
              <a:custGeom>
                <a:rect b="b" l="l" r="r" t="t"/>
                <a:pathLst>
                  <a:path extrusionOk="0" h="10365" w="30790">
                    <a:moveTo>
                      <a:pt x="57" y="1"/>
                    </a:moveTo>
                    <a:cubicBezTo>
                      <a:pt x="22" y="1"/>
                      <a:pt x="0" y="23"/>
                      <a:pt x="0" y="45"/>
                    </a:cubicBezTo>
                    <a:lnTo>
                      <a:pt x="0" y="10320"/>
                    </a:lnTo>
                    <a:cubicBezTo>
                      <a:pt x="0" y="10342"/>
                      <a:pt x="22" y="10364"/>
                      <a:pt x="57" y="10364"/>
                    </a:cubicBezTo>
                    <a:lnTo>
                      <a:pt x="30744" y="10364"/>
                    </a:lnTo>
                    <a:cubicBezTo>
                      <a:pt x="30767" y="10364"/>
                      <a:pt x="30789" y="10342"/>
                      <a:pt x="30789" y="10320"/>
                    </a:cubicBezTo>
                    <a:lnTo>
                      <a:pt x="30789" y="45"/>
                    </a:lnTo>
                    <a:cubicBezTo>
                      <a:pt x="30789" y="23"/>
                      <a:pt x="30767" y="1"/>
                      <a:pt x="30744"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p:nvPr/>
            </p:nvSpPr>
            <p:spPr>
              <a:xfrm>
                <a:off x="4761825" y="2025875"/>
                <a:ext cx="787375" cy="277025"/>
              </a:xfrm>
              <a:custGeom>
                <a:rect b="b" l="l" r="r" t="t"/>
                <a:pathLst>
                  <a:path extrusionOk="0" h="11081" w="31495">
                    <a:moveTo>
                      <a:pt x="29893" y="705"/>
                    </a:moveTo>
                    <a:cubicBezTo>
                      <a:pt x="30386" y="705"/>
                      <a:pt x="30789" y="1108"/>
                      <a:pt x="30789" y="1601"/>
                    </a:cubicBezTo>
                    <a:lnTo>
                      <a:pt x="30789" y="9480"/>
                    </a:lnTo>
                    <a:cubicBezTo>
                      <a:pt x="30789" y="9972"/>
                      <a:pt x="30386" y="10375"/>
                      <a:pt x="29893" y="10375"/>
                    </a:cubicBezTo>
                    <a:lnTo>
                      <a:pt x="1601" y="10375"/>
                    </a:lnTo>
                    <a:cubicBezTo>
                      <a:pt x="1108" y="10375"/>
                      <a:pt x="705" y="9972"/>
                      <a:pt x="705" y="9480"/>
                    </a:cubicBezTo>
                    <a:lnTo>
                      <a:pt x="705" y="1601"/>
                    </a:lnTo>
                    <a:cubicBezTo>
                      <a:pt x="705" y="1108"/>
                      <a:pt x="1108" y="705"/>
                      <a:pt x="1601" y="705"/>
                    </a:cubicBezTo>
                    <a:close/>
                    <a:moveTo>
                      <a:pt x="1601" y="1"/>
                    </a:moveTo>
                    <a:cubicBezTo>
                      <a:pt x="717" y="1"/>
                      <a:pt x="1" y="717"/>
                      <a:pt x="1" y="1601"/>
                    </a:cubicBezTo>
                    <a:lnTo>
                      <a:pt x="1" y="9480"/>
                    </a:lnTo>
                    <a:cubicBezTo>
                      <a:pt x="1" y="10364"/>
                      <a:pt x="717" y="11080"/>
                      <a:pt x="1601" y="11080"/>
                    </a:cubicBezTo>
                    <a:lnTo>
                      <a:pt x="29893" y="11080"/>
                    </a:lnTo>
                    <a:cubicBezTo>
                      <a:pt x="30778" y="11080"/>
                      <a:pt x="31494" y="10364"/>
                      <a:pt x="31494" y="9480"/>
                    </a:cubicBezTo>
                    <a:lnTo>
                      <a:pt x="31494" y="1601"/>
                    </a:lnTo>
                    <a:cubicBezTo>
                      <a:pt x="31494" y="717"/>
                      <a:pt x="30778" y="1"/>
                      <a:pt x="29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9"/>
              <p:cNvSpPr/>
              <p:nvPr/>
            </p:nvSpPr>
            <p:spPr>
              <a:xfrm>
                <a:off x="4777050" y="1750675"/>
                <a:ext cx="755971" cy="255042"/>
              </a:xfrm>
              <a:custGeom>
                <a:rect b="b" l="l" r="r" t="t"/>
                <a:pathLst>
                  <a:path extrusionOk="0" h="10376" w="30790">
                    <a:moveTo>
                      <a:pt x="57" y="1"/>
                    </a:moveTo>
                    <a:cubicBezTo>
                      <a:pt x="22" y="1"/>
                      <a:pt x="0" y="23"/>
                      <a:pt x="0" y="57"/>
                    </a:cubicBezTo>
                    <a:lnTo>
                      <a:pt x="0" y="10319"/>
                    </a:lnTo>
                    <a:cubicBezTo>
                      <a:pt x="0" y="10353"/>
                      <a:pt x="22" y="10376"/>
                      <a:pt x="57" y="10376"/>
                    </a:cubicBezTo>
                    <a:lnTo>
                      <a:pt x="30744" y="10376"/>
                    </a:lnTo>
                    <a:cubicBezTo>
                      <a:pt x="30767" y="10376"/>
                      <a:pt x="30789" y="10353"/>
                      <a:pt x="30789" y="10319"/>
                    </a:cubicBezTo>
                    <a:lnTo>
                      <a:pt x="30789" y="57"/>
                    </a:lnTo>
                    <a:cubicBezTo>
                      <a:pt x="30789" y="23"/>
                      <a:pt x="30767" y="1"/>
                      <a:pt x="30744"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9"/>
              <p:cNvSpPr/>
              <p:nvPr/>
            </p:nvSpPr>
            <p:spPr>
              <a:xfrm>
                <a:off x="4761825" y="1737700"/>
                <a:ext cx="787375" cy="276725"/>
              </a:xfrm>
              <a:custGeom>
                <a:rect b="b" l="l" r="r" t="t"/>
                <a:pathLst>
                  <a:path extrusionOk="0" h="11069" w="31495">
                    <a:moveTo>
                      <a:pt x="29893" y="694"/>
                    </a:moveTo>
                    <a:cubicBezTo>
                      <a:pt x="30386" y="694"/>
                      <a:pt x="30789" y="1097"/>
                      <a:pt x="30789" y="1600"/>
                    </a:cubicBezTo>
                    <a:lnTo>
                      <a:pt x="30789" y="9468"/>
                    </a:lnTo>
                    <a:cubicBezTo>
                      <a:pt x="30789" y="9971"/>
                      <a:pt x="30386" y="10374"/>
                      <a:pt x="29893" y="10374"/>
                    </a:cubicBezTo>
                    <a:lnTo>
                      <a:pt x="1601" y="10374"/>
                    </a:lnTo>
                    <a:cubicBezTo>
                      <a:pt x="1108" y="10374"/>
                      <a:pt x="705" y="9971"/>
                      <a:pt x="705" y="9468"/>
                    </a:cubicBezTo>
                    <a:lnTo>
                      <a:pt x="705" y="1600"/>
                    </a:lnTo>
                    <a:cubicBezTo>
                      <a:pt x="705" y="1097"/>
                      <a:pt x="1108" y="694"/>
                      <a:pt x="1601" y="694"/>
                    </a:cubicBezTo>
                    <a:close/>
                    <a:moveTo>
                      <a:pt x="1601" y="0"/>
                    </a:moveTo>
                    <a:cubicBezTo>
                      <a:pt x="717" y="0"/>
                      <a:pt x="1" y="716"/>
                      <a:pt x="1" y="1600"/>
                    </a:cubicBezTo>
                    <a:lnTo>
                      <a:pt x="1" y="9468"/>
                    </a:lnTo>
                    <a:cubicBezTo>
                      <a:pt x="1" y="10352"/>
                      <a:pt x="717" y="11068"/>
                      <a:pt x="1601" y="11068"/>
                    </a:cubicBezTo>
                    <a:lnTo>
                      <a:pt x="29893" y="11068"/>
                    </a:lnTo>
                    <a:cubicBezTo>
                      <a:pt x="30778" y="11068"/>
                      <a:pt x="31494" y="10352"/>
                      <a:pt x="31494" y="9468"/>
                    </a:cubicBezTo>
                    <a:lnTo>
                      <a:pt x="31494" y="1600"/>
                    </a:lnTo>
                    <a:cubicBezTo>
                      <a:pt x="31494" y="716"/>
                      <a:pt x="30778" y="0"/>
                      <a:pt x="29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9"/>
              <p:cNvSpPr/>
              <p:nvPr/>
            </p:nvSpPr>
            <p:spPr>
              <a:xfrm>
                <a:off x="4790375" y="1766500"/>
                <a:ext cx="730275" cy="219100"/>
              </a:xfrm>
              <a:custGeom>
                <a:rect b="b" l="l" r="r" t="t"/>
                <a:pathLst>
                  <a:path extrusionOk="0" h="8764" w="29211">
                    <a:moveTo>
                      <a:pt x="28293" y="706"/>
                    </a:moveTo>
                    <a:cubicBezTo>
                      <a:pt x="28416" y="706"/>
                      <a:pt x="28505" y="795"/>
                      <a:pt x="28505" y="907"/>
                    </a:cubicBezTo>
                    <a:lnTo>
                      <a:pt x="28505" y="7857"/>
                    </a:lnTo>
                    <a:cubicBezTo>
                      <a:pt x="28505" y="7969"/>
                      <a:pt x="28416" y="8058"/>
                      <a:pt x="28293" y="8058"/>
                    </a:cubicBezTo>
                    <a:lnTo>
                      <a:pt x="906" y="8058"/>
                    </a:lnTo>
                    <a:cubicBezTo>
                      <a:pt x="794" y="8058"/>
                      <a:pt x="705" y="7969"/>
                      <a:pt x="705" y="7857"/>
                    </a:cubicBezTo>
                    <a:lnTo>
                      <a:pt x="705" y="907"/>
                    </a:lnTo>
                    <a:cubicBezTo>
                      <a:pt x="705" y="795"/>
                      <a:pt x="794" y="706"/>
                      <a:pt x="906" y="706"/>
                    </a:cubicBezTo>
                    <a:close/>
                    <a:moveTo>
                      <a:pt x="906" y="0"/>
                    </a:moveTo>
                    <a:cubicBezTo>
                      <a:pt x="414" y="0"/>
                      <a:pt x="0" y="415"/>
                      <a:pt x="0" y="907"/>
                    </a:cubicBezTo>
                    <a:lnTo>
                      <a:pt x="0" y="7857"/>
                    </a:lnTo>
                    <a:cubicBezTo>
                      <a:pt x="0" y="8349"/>
                      <a:pt x="414" y="8764"/>
                      <a:pt x="906" y="8764"/>
                    </a:cubicBezTo>
                    <a:lnTo>
                      <a:pt x="28293" y="8764"/>
                    </a:lnTo>
                    <a:cubicBezTo>
                      <a:pt x="28796" y="8764"/>
                      <a:pt x="29211" y="8349"/>
                      <a:pt x="29211" y="7857"/>
                    </a:cubicBezTo>
                    <a:lnTo>
                      <a:pt x="29211" y="907"/>
                    </a:lnTo>
                    <a:cubicBezTo>
                      <a:pt x="29211" y="415"/>
                      <a:pt x="28796" y="0"/>
                      <a:pt x="28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9"/>
              <p:cNvSpPr/>
              <p:nvPr/>
            </p:nvSpPr>
            <p:spPr>
              <a:xfrm>
                <a:off x="4834275" y="2101125"/>
                <a:ext cx="126500" cy="126500"/>
              </a:xfrm>
              <a:custGeom>
                <a:rect b="b" l="l" r="r" t="t"/>
                <a:pathLst>
                  <a:path extrusionOk="0" h="5060" w="5060">
                    <a:moveTo>
                      <a:pt x="2530" y="706"/>
                    </a:moveTo>
                    <a:cubicBezTo>
                      <a:pt x="3537" y="706"/>
                      <a:pt x="4355" y="1523"/>
                      <a:pt x="4355" y="2530"/>
                    </a:cubicBezTo>
                    <a:cubicBezTo>
                      <a:pt x="4355" y="3537"/>
                      <a:pt x="3537" y="4355"/>
                      <a:pt x="2530" y="4355"/>
                    </a:cubicBezTo>
                    <a:cubicBezTo>
                      <a:pt x="1523" y="4355"/>
                      <a:pt x="706" y="3537"/>
                      <a:pt x="706" y="2530"/>
                    </a:cubicBezTo>
                    <a:cubicBezTo>
                      <a:pt x="706" y="1523"/>
                      <a:pt x="1523" y="706"/>
                      <a:pt x="2530" y="706"/>
                    </a:cubicBezTo>
                    <a:close/>
                    <a:moveTo>
                      <a:pt x="2530" y="1"/>
                    </a:moveTo>
                    <a:cubicBezTo>
                      <a:pt x="1142" y="1"/>
                      <a:pt x="1" y="1132"/>
                      <a:pt x="1" y="2530"/>
                    </a:cubicBezTo>
                    <a:cubicBezTo>
                      <a:pt x="1" y="3929"/>
                      <a:pt x="1142" y="5059"/>
                      <a:pt x="2530" y="5059"/>
                    </a:cubicBezTo>
                    <a:cubicBezTo>
                      <a:pt x="3930" y="5059"/>
                      <a:pt x="5060" y="3929"/>
                      <a:pt x="5060" y="2530"/>
                    </a:cubicBezTo>
                    <a:cubicBezTo>
                      <a:pt x="5060" y="1132"/>
                      <a:pt x="3930" y="1"/>
                      <a:pt x="2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9"/>
              <p:cNvSpPr/>
              <p:nvPr/>
            </p:nvSpPr>
            <p:spPr>
              <a:xfrm>
                <a:off x="5004125" y="2101125"/>
                <a:ext cx="126500" cy="126500"/>
              </a:xfrm>
              <a:custGeom>
                <a:rect b="b" l="l" r="r" t="t"/>
                <a:pathLst>
                  <a:path extrusionOk="0" h="5060" w="5060">
                    <a:moveTo>
                      <a:pt x="2530" y="706"/>
                    </a:moveTo>
                    <a:cubicBezTo>
                      <a:pt x="3537" y="706"/>
                      <a:pt x="4354" y="1523"/>
                      <a:pt x="4354" y="2530"/>
                    </a:cubicBezTo>
                    <a:cubicBezTo>
                      <a:pt x="4354" y="3537"/>
                      <a:pt x="3537" y="4355"/>
                      <a:pt x="2530" y="4355"/>
                    </a:cubicBezTo>
                    <a:cubicBezTo>
                      <a:pt x="1523" y="4355"/>
                      <a:pt x="705" y="3537"/>
                      <a:pt x="705" y="2530"/>
                    </a:cubicBezTo>
                    <a:cubicBezTo>
                      <a:pt x="705" y="1523"/>
                      <a:pt x="1523" y="706"/>
                      <a:pt x="2530" y="706"/>
                    </a:cubicBezTo>
                    <a:close/>
                    <a:moveTo>
                      <a:pt x="2530" y="1"/>
                    </a:moveTo>
                    <a:cubicBezTo>
                      <a:pt x="1142" y="1"/>
                      <a:pt x="1" y="1132"/>
                      <a:pt x="1" y="2530"/>
                    </a:cubicBezTo>
                    <a:cubicBezTo>
                      <a:pt x="1" y="3929"/>
                      <a:pt x="1142" y="5059"/>
                      <a:pt x="2530" y="5059"/>
                    </a:cubicBezTo>
                    <a:cubicBezTo>
                      <a:pt x="3929" y="5059"/>
                      <a:pt x="5059" y="3929"/>
                      <a:pt x="5059" y="2530"/>
                    </a:cubicBezTo>
                    <a:cubicBezTo>
                      <a:pt x="5059" y="1132"/>
                      <a:pt x="3929" y="1"/>
                      <a:pt x="2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9"/>
              <p:cNvSpPr/>
              <p:nvPr/>
            </p:nvSpPr>
            <p:spPr>
              <a:xfrm>
                <a:off x="5173950" y="2101125"/>
                <a:ext cx="126500" cy="126500"/>
              </a:xfrm>
              <a:custGeom>
                <a:rect b="b" l="l" r="r" t="t"/>
                <a:pathLst>
                  <a:path extrusionOk="0" h="5060" w="5060">
                    <a:moveTo>
                      <a:pt x="2530" y="706"/>
                    </a:moveTo>
                    <a:cubicBezTo>
                      <a:pt x="3537" y="706"/>
                      <a:pt x="4355" y="1523"/>
                      <a:pt x="4355" y="2530"/>
                    </a:cubicBezTo>
                    <a:cubicBezTo>
                      <a:pt x="4355" y="3537"/>
                      <a:pt x="3537" y="4355"/>
                      <a:pt x="2530" y="4355"/>
                    </a:cubicBezTo>
                    <a:cubicBezTo>
                      <a:pt x="1523" y="4355"/>
                      <a:pt x="706" y="3537"/>
                      <a:pt x="706" y="2530"/>
                    </a:cubicBezTo>
                    <a:cubicBezTo>
                      <a:pt x="706" y="1523"/>
                      <a:pt x="1523" y="706"/>
                      <a:pt x="2530" y="706"/>
                    </a:cubicBezTo>
                    <a:close/>
                    <a:moveTo>
                      <a:pt x="2530" y="1"/>
                    </a:moveTo>
                    <a:cubicBezTo>
                      <a:pt x="1142" y="1"/>
                      <a:pt x="1" y="1132"/>
                      <a:pt x="1" y="2530"/>
                    </a:cubicBezTo>
                    <a:cubicBezTo>
                      <a:pt x="1" y="3929"/>
                      <a:pt x="1142" y="5059"/>
                      <a:pt x="2530" y="5059"/>
                    </a:cubicBezTo>
                    <a:cubicBezTo>
                      <a:pt x="3929" y="5059"/>
                      <a:pt x="5059" y="3929"/>
                      <a:pt x="5059" y="2530"/>
                    </a:cubicBezTo>
                    <a:cubicBezTo>
                      <a:pt x="5059" y="1132"/>
                      <a:pt x="3929" y="1"/>
                      <a:pt x="2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9"/>
              <p:cNvSpPr/>
              <p:nvPr/>
            </p:nvSpPr>
            <p:spPr>
              <a:xfrm>
                <a:off x="5343800" y="2101125"/>
                <a:ext cx="126500" cy="126500"/>
              </a:xfrm>
              <a:custGeom>
                <a:rect b="b" l="l" r="r" t="t"/>
                <a:pathLst>
                  <a:path extrusionOk="0" h="5060" w="5060">
                    <a:moveTo>
                      <a:pt x="2530" y="706"/>
                    </a:moveTo>
                    <a:cubicBezTo>
                      <a:pt x="3537" y="706"/>
                      <a:pt x="4354" y="1523"/>
                      <a:pt x="4354" y="2530"/>
                    </a:cubicBezTo>
                    <a:cubicBezTo>
                      <a:pt x="4354" y="3537"/>
                      <a:pt x="3537" y="4355"/>
                      <a:pt x="2530" y="4355"/>
                    </a:cubicBezTo>
                    <a:cubicBezTo>
                      <a:pt x="1523" y="4355"/>
                      <a:pt x="705" y="3537"/>
                      <a:pt x="705" y="2530"/>
                    </a:cubicBezTo>
                    <a:cubicBezTo>
                      <a:pt x="705" y="1523"/>
                      <a:pt x="1523" y="706"/>
                      <a:pt x="2530" y="706"/>
                    </a:cubicBezTo>
                    <a:close/>
                    <a:moveTo>
                      <a:pt x="2530" y="1"/>
                    </a:moveTo>
                    <a:cubicBezTo>
                      <a:pt x="1130" y="1"/>
                      <a:pt x="1" y="1132"/>
                      <a:pt x="1" y="2530"/>
                    </a:cubicBezTo>
                    <a:cubicBezTo>
                      <a:pt x="1" y="3929"/>
                      <a:pt x="1130" y="5059"/>
                      <a:pt x="2530" y="5059"/>
                    </a:cubicBezTo>
                    <a:cubicBezTo>
                      <a:pt x="3918" y="5059"/>
                      <a:pt x="5059" y="3929"/>
                      <a:pt x="5059" y="2530"/>
                    </a:cubicBezTo>
                    <a:cubicBezTo>
                      <a:pt x="5059" y="1132"/>
                      <a:pt x="3918" y="1"/>
                      <a:pt x="2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9"/>
              <p:cNvSpPr/>
              <p:nvPr/>
            </p:nvSpPr>
            <p:spPr>
              <a:xfrm>
                <a:off x="4833725" y="2005725"/>
                <a:ext cx="643550" cy="29125"/>
              </a:xfrm>
              <a:custGeom>
                <a:rect b="b" l="l" r="r" t="t"/>
                <a:pathLst>
                  <a:path extrusionOk="0" h="1165" w="25742">
                    <a:moveTo>
                      <a:pt x="0" y="1"/>
                    </a:moveTo>
                    <a:lnTo>
                      <a:pt x="0" y="1165"/>
                    </a:lnTo>
                    <a:lnTo>
                      <a:pt x="25742" y="1165"/>
                    </a:lnTo>
                    <a:lnTo>
                      <a:pt x="25742" y="1"/>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9"/>
              <p:cNvSpPr/>
              <p:nvPr/>
            </p:nvSpPr>
            <p:spPr>
              <a:xfrm>
                <a:off x="4824775" y="1997050"/>
                <a:ext cx="661175" cy="46475"/>
              </a:xfrm>
              <a:custGeom>
                <a:rect b="b" l="l" r="r" t="t"/>
                <a:pathLst>
                  <a:path extrusionOk="0" h="1859" w="26447">
                    <a:moveTo>
                      <a:pt x="25753" y="694"/>
                    </a:moveTo>
                    <a:lnTo>
                      <a:pt x="25753" y="1154"/>
                    </a:lnTo>
                    <a:lnTo>
                      <a:pt x="706" y="1154"/>
                    </a:lnTo>
                    <a:lnTo>
                      <a:pt x="706" y="694"/>
                    </a:lnTo>
                    <a:close/>
                    <a:moveTo>
                      <a:pt x="358" y="0"/>
                    </a:moveTo>
                    <a:cubicBezTo>
                      <a:pt x="157" y="0"/>
                      <a:pt x="0" y="157"/>
                      <a:pt x="0" y="348"/>
                    </a:cubicBezTo>
                    <a:lnTo>
                      <a:pt x="0" y="1512"/>
                    </a:lnTo>
                    <a:cubicBezTo>
                      <a:pt x="0" y="1702"/>
                      <a:pt x="157" y="1858"/>
                      <a:pt x="358" y="1858"/>
                    </a:cubicBezTo>
                    <a:lnTo>
                      <a:pt x="26100" y="1858"/>
                    </a:lnTo>
                    <a:cubicBezTo>
                      <a:pt x="26290" y="1858"/>
                      <a:pt x="26447" y="1702"/>
                      <a:pt x="26447" y="1512"/>
                    </a:cubicBezTo>
                    <a:lnTo>
                      <a:pt x="26447" y="348"/>
                    </a:lnTo>
                    <a:cubicBezTo>
                      <a:pt x="26447" y="157"/>
                      <a:pt x="26290" y="0"/>
                      <a:pt x="26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9"/>
              <p:cNvSpPr/>
              <p:nvPr/>
            </p:nvSpPr>
            <p:spPr>
              <a:xfrm>
                <a:off x="4915725" y="1766500"/>
                <a:ext cx="17625" cy="219100"/>
              </a:xfrm>
              <a:custGeom>
                <a:rect b="b" l="l" r="r" t="t"/>
                <a:pathLst>
                  <a:path extrusionOk="0" h="8764" w="705">
                    <a:moveTo>
                      <a:pt x="358" y="0"/>
                    </a:moveTo>
                    <a:cubicBezTo>
                      <a:pt x="157" y="0"/>
                      <a:pt x="0" y="157"/>
                      <a:pt x="0" y="358"/>
                    </a:cubicBezTo>
                    <a:lnTo>
                      <a:pt x="0" y="8406"/>
                    </a:lnTo>
                    <a:cubicBezTo>
                      <a:pt x="0" y="8607"/>
                      <a:pt x="157" y="8764"/>
                      <a:pt x="358" y="8764"/>
                    </a:cubicBezTo>
                    <a:cubicBezTo>
                      <a:pt x="548" y="8764"/>
                      <a:pt x="705" y="8607"/>
                      <a:pt x="705" y="8406"/>
                    </a:cubicBezTo>
                    <a:lnTo>
                      <a:pt x="705" y="358"/>
                    </a:lnTo>
                    <a:cubicBezTo>
                      <a:pt x="705" y="157"/>
                      <a:pt x="548"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9"/>
              <p:cNvSpPr/>
              <p:nvPr/>
            </p:nvSpPr>
            <p:spPr>
              <a:xfrm>
                <a:off x="5031250" y="1766500"/>
                <a:ext cx="17675" cy="219100"/>
              </a:xfrm>
              <a:custGeom>
                <a:rect b="b" l="l" r="r" t="t"/>
                <a:pathLst>
                  <a:path extrusionOk="0" h="8764" w="707">
                    <a:moveTo>
                      <a:pt x="348" y="0"/>
                    </a:moveTo>
                    <a:cubicBezTo>
                      <a:pt x="158" y="0"/>
                      <a:pt x="1" y="157"/>
                      <a:pt x="1" y="358"/>
                    </a:cubicBezTo>
                    <a:lnTo>
                      <a:pt x="1" y="8406"/>
                    </a:lnTo>
                    <a:cubicBezTo>
                      <a:pt x="1" y="8607"/>
                      <a:pt x="158" y="8764"/>
                      <a:pt x="348" y="8764"/>
                    </a:cubicBezTo>
                    <a:cubicBezTo>
                      <a:pt x="550" y="8764"/>
                      <a:pt x="706" y="8607"/>
                      <a:pt x="706" y="8406"/>
                    </a:cubicBezTo>
                    <a:lnTo>
                      <a:pt x="706" y="358"/>
                    </a:lnTo>
                    <a:cubicBezTo>
                      <a:pt x="706" y="157"/>
                      <a:pt x="550"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9"/>
              <p:cNvSpPr/>
              <p:nvPr/>
            </p:nvSpPr>
            <p:spPr>
              <a:xfrm>
                <a:off x="5377650" y="1766500"/>
                <a:ext cx="17650" cy="219100"/>
              </a:xfrm>
              <a:custGeom>
                <a:rect b="b" l="l" r="r" t="t"/>
                <a:pathLst>
                  <a:path extrusionOk="0" h="8764" w="706">
                    <a:moveTo>
                      <a:pt x="348" y="0"/>
                    </a:moveTo>
                    <a:cubicBezTo>
                      <a:pt x="157" y="0"/>
                      <a:pt x="0" y="157"/>
                      <a:pt x="0" y="358"/>
                    </a:cubicBezTo>
                    <a:lnTo>
                      <a:pt x="0" y="8406"/>
                    </a:lnTo>
                    <a:cubicBezTo>
                      <a:pt x="0" y="8607"/>
                      <a:pt x="157" y="8764"/>
                      <a:pt x="348" y="8764"/>
                    </a:cubicBezTo>
                    <a:cubicBezTo>
                      <a:pt x="549" y="8764"/>
                      <a:pt x="706" y="8607"/>
                      <a:pt x="706" y="8406"/>
                    </a:cubicBezTo>
                    <a:lnTo>
                      <a:pt x="706" y="358"/>
                    </a:lnTo>
                    <a:cubicBezTo>
                      <a:pt x="706" y="157"/>
                      <a:pt x="549"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9"/>
              <p:cNvSpPr/>
              <p:nvPr/>
            </p:nvSpPr>
            <p:spPr>
              <a:xfrm>
                <a:off x="5262100" y="1766500"/>
                <a:ext cx="17650" cy="219100"/>
              </a:xfrm>
              <a:custGeom>
                <a:rect b="b" l="l" r="r" t="t"/>
                <a:pathLst>
                  <a:path extrusionOk="0" h="8764" w="706">
                    <a:moveTo>
                      <a:pt x="359" y="0"/>
                    </a:moveTo>
                    <a:cubicBezTo>
                      <a:pt x="157" y="0"/>
                      <a:pt x="1" y="157"/>
                      <a:pt x="1" y="358"/>
                    </a:cubicBezTo>
                    <a:lnTo>
                      <a:pt x="1" y="8406"/>
                    </a:lnTo>
                    <a:cubicBezTo>
                      <a:pt x="1" y="8607"/>
                      <a:pt x="157" y="8764"/>
                      <a:pt x="359" y="8764"/>
                    </a:cubicBezTo>
                    <a:cubicBezTo>
                      <a:pt x="548" y="8764"/>
                      <a:pt x="705" y="8607"/>
                      <a:pt x="705" y="8406"/>
                    </a:cubicBezTo>
                    <a:lnTo>
                      <a:pt x="705" y="358"/>
                    </a:lnTo>
                    <a:cubicBezTo>
                      <a:pt x="705" y="157"/>
                      <a:pt x="548"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9"/>
              <p:cNvSpPr/>
              <p:nvPr/>
            </p:nvSpPr>
            <p:spPr>
              <a:xfrm>
                <a:off x="5146525" y="1766500"/>
                <a:ext cx="17675" cy="219100"/>
              </a:xfrm>
              <a:custGeom>
                <a:rect b="b" l="l" r="r" t="t"/>
                <a:pathLst>
                  <a:path extrusionOk="0" h="8764" w="707">
                    <a:moveTo>
                      <a:pt x="359" y="0"/>
                    </a:moveTo>
                    <a:cubicBezTo>
                      <a:pt x="169" y="0"/>
                      <a:pt x="1" y="157"/>
                      <a:pt x="1" y="358"/>
                    </a:cubicBezTo>
                    <a:lnTo>
                      <a:pt x="1" y="8406"/>
                    </a:lnTo>
                    <a:cubicBezTo>
                      <a:pt x="1" y="8607"/>
                      <a:pt x="169" y="8764"/>
                      <a:pt x="359" y="8764"/>
                    </a:cubicBezTo>
                    <a:cubicBezTo>
                      <a:pt x="550" y="8764"/>
                      <a:pt x="706" y="8607"/>
                      <a:pt x="706" y="8406"/>
                    </a:cubicBezTo>
                    <a:lnTo>
                      <a:pt x="706" y="358"/>
                    </a:lnTo>
                    <a:cubicBezTo>
                      <a:pt x="706" y="157"/>
                      <a:pt x="550"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 name="Google Shape;800;p59"/>
          <p:cNvGrpSpPr/>
          <p:nvPr/>
        </p:nvGrpSpPr>
        <p:grpSpPr>
          <a:xfrm>
            <a:off x="3172324" y="1894834"/>
            <a:ext cx="1123879" cy="890690"/>
            <a:chOff x="3172324" y="1894834"/>
            <a:chExt cx="1123879" cy="890690"/>
          </a:xfrm>
        </p:grpSpPr>
        <p:sp>
          <p:nvSpPr>
            <p:cNvPr id="751" name="Google Shape;751;p59"/>
            <p:cNvSpPr/>
            <p:nvPr/>
          </p:nvSpPr>
          <p:spPr>
            <a:xfrm>
              <a:off x="3202550" y="1915400"/>
              <a:ext cx="888900" cy="18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59"/>
            <p:cNvGrpSpPr/>
            <p:nvPr/>
          </p:nvGrpSpPr>
          <p:grpSpPr>
            <a:xfrm>
              <a:off x="3172324" y="1894834"/>
              <a:ext cx="1123879" cy="890690"/>
              <a:chOff x="4032125" y="1786925"/>
              <a:chExt cx="609975" cy="483388"/>
            </a:xfrm>
          </p:grpSpPr>
          <p:grpSp>
            <p:nvGrpSpPr>
              <p:cNvPr id="802" name="Google Shape;802;p59"/>
              <p:cNvGrpSpPr/>
              <p:nvPr/>
            </p:nvGrpSpPr>
            <p:grpSpPr>
              <a:xfrm>
                <a:off x="4032125" y="1954200"/>
                <a:ext cx="609975" cy="121475"/>
                <a:chOff x="4032125" y="1786925"/>
                <a:chExt cx="609975" cy="121475"/>
              </a:xfrm>
            </p:grpSpPr>
            <p:sp>
              <p:nvSpPr>
                <p:cNvPr id="803" name="Google Shape;803;p59"/>
                <p:cNvSpPr/>
                <p:nvPr/>
              </p:nvSpPr>
              <p:spPr>
                <a:xfrm>
                  <a:off x="4032125" y="1786925"/>
                  <a:ext cx="504225" cy="121475"/>
                </a:xfrm>
                <a:custGeom>
                  <a:rect b="b" l="l" r="r" t="t"/>
                  <a:pathLst>
                    <a:path extrusionOk="0" h="4859" w="20169">
                      <a:moveTo>
                        <a:pt x="19462" y="705"/>
                      </a:moveTo>
                      <a:lnTo>
                        <a:pt x="19462" y="4164"/>
                      </a:lnTo>
                      <a:lnTo>
                        <a:pt x="705" y="4164"/>
                      </a:lnTo>
                      <a:lnTo>
                        <a:pt x="705" y="705"/>
                      </a:lnTo>
                      <a:close/>
                      <a:moveTo>
                        <a:pt x="359" y="1"/>
                      </a:moveTo>
                      <a:cubicBezTo>
                        <a:pt x="168" y="1"/>
                        <a:pt x="0" y="157"/>
                        <a:pt x="0" y="359"/>
                      </a:cubicBezTo>
                      <a:lnTo>
                        <a:pt x="0" y="4511"/>
                      </a:lnTo>
                      <a:cubicBezTo>
                        <a:pt x="0" y="4701"/>
                        <a:pt x="168" y="4858"/>
                        <a:pt x="359" y="4858"/>
                      </a:cubicBezTo>
                      <a:lnTo>
                        <a:pt x="19810" y="4858"/>
                      </a:lnTo>
                      <a:cubicBezTo>
                        <a:pt x="20011" y="4858"/>
                        <a:pt x="20168" y="4701"/>
                        <a:pt x="20168" y="4511"/>
                      </a:cubicBezTo>
                      <a:lnTo>
                        <a:pt x="20168" y="359"/>
                      </a:lnTo>
                      <a:cubicBezTo>
                        <a:pt x="20168" y="157"/>
                        <a:pt x="20011" y="1"/>
                        <a:pt x="19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9"/>
                <p:cNvSpPr/>
                <p:nvPr/>
              </p:nvSpPr>
              <p:spPr>
                <a:xfrm>
                  <a:off x="4518675" y="1787025"/>
                  <a:ext cx="123425" cy="121375"/>
                </a:xfrm>
                <a:custGeom>
                  <a:rect b="b" l="l" r="r" t="t"/>
                  <a:pathLst>
                    <a:path extrusionOk="0" h="4855" w="4937">
                      <a:moveTo>
                        <a:pt x="706" y="858"/>
                      </a:moveTo>
                      <a:lnTo>
                        <a:pt x="4007" y="2089"/>
                      </a:lnTo>
                      <a:cubicBezTo>
                        <a:pt x="4220" y="2179"/>
                        <a:pt x="4243" y="2369"/>
                        <a:pt x="4243" y="2425"/>
                      </a:cubicBezTo>
                      <a:cubicBezTo>
                        <a:pt x="4243" y="2492"/>
                        <a:pt x="4220" y="2683"/>
                        <a:pt x="4007" y="2761"/>
                      </a:cubicBezTo>
                      <a:lnTo>
                        <a:pt x="706" y="4003"/>
                      </a:lnTo>
                      <a:lnTo>
                        <a:pt x="706" y="858"/>
                      </a:lnTo>
                      <a:close/>
                      <a:moveTo>
                        <a:pt x="356" y="1"/>
                      </a:moveTo>
                      <a:cubicBezTo>
                        <a:pt x="285" y="1"/>
                        <a:pt x="211" y="21"/>
                        <a:pt x="146" y="64"/>
                      </a:cubicBezTo>
                      <a:cubicBezTo>
                        <a:pt x="57" y="131"/>
                        <a:pt x="0" y="231"/>
                        <a:pt x="0" y="355"/>
                      </a:cubicBezTo>
                      <a:lnTo>
                        <a:pt x="0" y="4507"/>
                      </a:lnTo>
                      <a:cubicBezTo>
                        <a:pt x="0" y="4619"/>
                        <a:pt x="57" y="4730"/>
                        <a:pt x="146" y="4798"/>
                      </a:cubicBezTo>
                      <a:cubicBezTo>
                        <a:pt x="214" y="4842"/>
                        <a:pt x="281" y="4854"/>
                        <a:pt x="348" y="4854"/>
                      </a:cubicBezTo>
                      <a:cubicBezTo>
                        <a:pt x="393" y="4854"/>
                        <a:pt x="437" y="4854"/>
                        <a:pt x="471" y="4832"/>
                      </a:cubicBezTo>
                      <a:lnTo>
                        <a:pt x="4253" y="3421"/>
                      </a:lnTo>
                      <a:cubicBezTo>
                        <a:pt x="4668" y="3265"/>
                        <a:pt x="4937" y="2873"/>
                        <a:pt x="4937" y="2425"/>
                      </a:cubicBezTo>
                      <a:cubicBezTo>
                        <a:pt x="4937" y="1977"/>
                        <a:pt x="4668" y="1586"/>
                        <a:pt x="4253" y="1429"/>
                      </a:cubicBezTo>
                      <a:lnTo>
                        <a:pt x="471" y="19"/>
                      </a:lnTo>
                      <a:cubicBezTo>
                        <a:pt x="435" y="7"/>
                        <a:pt x="396" y="1"/>
                        <a:pt x="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9"/>
                <p:cNvSpPr/>
                <p:nvPr/>
              </p:nvSpPr>
              <p:spPr>
                <a:xfrm>
                  <a:off x="4438650" y="1786925"/>
                  <a:ext cx="17675" cy="121475"/>
                </a:xfrm>
                <a:custGeom>
                  <a:rect b="b" l="l" r="r" t="t"/>
                  <a:pathLst>
                    <a:path extrusionOk="0" h="4859" w="707">
                      <a:moveTo>
                        <a:pt x="348" y="1"/>
                      </a:moveTo>
                      <a:cubicBezTo>
                        <a:pt x="157" y="1"/>
                        <a:pt x="1" y="157"/>
                        <a:pt x="1" y="359"/>
                      </a:cubicBezTo>
                      <a:lnTo>
                        <a:pt x="1" y="4511"/>
                      </a:lnTo>
                      <a:cubicBezTo>
                        <a:pt x="1" y="4701"/>
                        <a:pt x="157" y="4858"/>
                        <a:pt x="348" y="4858"/>
                      </a:cubicBezTo>
                      <a:cubicBezTo>
                        <a:pt x="549" y="4858"/>
                        <a:pt x="706" y="4701"/>
                        <a:pt x="706" y="4511"/>
                      </a:cubicBezTo>
                      <a:lnTo>
                        <a:pt x="706" y="359"/>
                      </a:lnTo>
                      <a:cubicBezTo>
                        <a:pt x="706" y="157"/>
                        <a:pt x="549"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9"/>
                <p:cNvSpPr/>
                <p:nvPr/>
              </p:nvSpPr>
              <p:spPr>
                <a:xfrm>
                  <a:off x="4115200" y="1786925"/>
                  <a:ext cx="17675" cy="121475"/>
                </a:xfrm>
                <a:custGeom>
                  <a:rect b="b" l="l" r="r" t="t"/>
                  <a:pathLst>
                    <a:path extrusionOk="0" h="4859" w="707">
                      <a:moveTo>
                        <a:pt x="348" y="1"/>
                      </a:moveTo>
                      <a:cubicBezTo>
                        <a:pt x="158" y="1"/>
                        <a:pt x="1" y="157"/>
                        <a:pt x="1" y="359"/>
                      </a:cubicBezTo>
                      <a:lnTo>
                        <a:pt x="1" y="4511"/>
                      </a:lnTo>
                      <a:cubicBezTo>
                        <a:pt x="1" y="4701"/>
                        <a:pt x="158" y="4858"/>
                        <a:pt x="348" y="4858"/>
                      </a:cubicBezTo>
                      <a:cubicBezTo>
                        <a:pt x="550" y="4858"/>
                        <a:pt x="706" y="4701"/>
                        <a:pt x="706" y="4511"/>
                      </a:cubicBezTo>
                      <a:lnTo>
                        <a:pt x="706" y="359"/>
                      </a:lnTo>
                      <a:cubicBezTo>
                        <a:pt x="706" y="157"/>
                        <a:pt x="550"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9"/>
                <p:cNvSpPr/>
                <p:nvPr/>
              </p:nvSpPr>
              <p:spPr>
                <a:xfrm>
                  <a:off x="4083050" y="1786925"/>
                  <a:ext cx="17625" cy="121475"/>
                </a:xfrm>
                <a:custGeom>
                  <a:rect b="b" l="l" r="r" t="t"/>
                  <a:pathLst>
                    <a:path extrusionOk="0" h="4859" w="705">
                      <a:moveTo>
                        <a:pt x="347" y="1"/>
                      </a:moveTo>
                      <a:cubicBezTo>
                        <a:pt x="157" y="1"/>
                        <a:pt x="0" y="157"/>
                        <a:pt x="0" y="359"/>
                      </a:cubicBezTo>
                      <a:lnTo>
                        <a:pt x="0" y="4511"/>
                      </a:lnTo>
                      <a:cubicBezTo>
                        <a:pt x="0" y="4701"/>
                        <a:pt x="157" y="4858"/>
                        <a:pt x="347" y="4858"/>
                      </a:cubicBezTo>
                      <a:cubicBezTo>
                        <a:pt x="548" y="4858"/>
                        <a:pt x="705" y="4701"/>
                        <a:pt x="705" y="4511"/>
                      </a:cubicBezTo>
                      <a:lnTo>
                        <a:pt x="705" y="359"/>
                      </a:lnTo>
                      <a:cubicBezTo>
                        <a:pt x="705" y="157"/>
                        <a:pt x="54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9"/>
                <p:cNvSpPr/>
                <p:nvPr/>
              </p:nvSpPr>
              <p:spPr>
                <a:xfrm>
                  <a:off x="4202250" y="1821075"/>
                  <a:ext cx="162000" cy="53450"/>
                </a:xfrm>
                <a:custGeom>
                  <a:rect b="b" l="l" r="r" t="t"/>
                  <a:pathLst>
                    <a:path extrusionOk="0" h="2138" w="6480">
                      <a:moveTo>
                        <a:pt x="3246" y="0"/>
                      </a:moveTo>
                      <a:cubicBezTo>
                        <a:pt x="1455" y="0"/>
                        <a:pt x="0" y="481"/>
                        <a:pt x="0" y="1063"/>
                      </a:cubicBezTo>
                      <a:cubicBezTo>
                        <a:pt x="0" y="1657"/>
                        <a:pt x="1455" y="2137"/>
                        <a:pt x="3246" y="2137"/>
                      </a:cubicBezTo>
                      <a:cubicBezTo>
                        <a:pt x="5025" y="2137"/>
                        <a:pt x="6480" y="1657"/>
                        <a:pt x="6480" y="1063"/>
                      </a:cubicBezTo>
                      <a:cubicBezTo>
                        <a:pt x="6480" y="481"/>
                        <a:pt x="5025" y="0"/>
                        <a:pt x="3246" y="0"/>
                      </a:cubicBezTo>
                      <a:close/>
                    </a:path>
                  </a:pathLst>
                </a:cu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59"/>
              <p:cNvGrpSpPr/>
              <p:nvPr/>
            </p:nvGrpSpPr>
            <p:grpSpPr>
              <a:xfrm>
                <a:off x="4032125" y="2148838"/>
                <a:ext cx="609975" cy="121475"/>
                <a:chOff x="4032125" y="1786925"/>
                <a:chExt cx="609975" cy="121475"/>
              </a:xfrm>
            </p:grpSpPr>
            <p:sp>
              <p:nvSpPr>
                <p:cNvPr id="810" name="Google Shape;810;p59"/>
                <p:cNvSpPr/>
                <p:nvPr/>
              </p:nvSpPr>
              <p:spPr>
                <a:xfrm>
                  <a:off x="4032125" y="1786925"/>
                  <a:ext cx="504225" cy="121475"/>
                </a:xfrm>
                <a:custGeom>
                  <a:rect b="b" l="l" r="r" t="t"/>
                  <a:pathLst>
                    <a:path extrusionOk="0" h="4859" w="20169">
                      <a:moveTo>
                        <a:pt x="19462" y="705"/>
                      </a:moveTo>
                      <a:lnTo>
                        <a:pt x="19462" y="4164"/>
                      </a:lnTo>
                      <a:lnTo>
                        <a:pt x="705" y="4164"/>
                      </a:lnTo>
                      <a:lnTo>
                        <a:pt x="705" y="705"/>
                      </a:lnTo>
                      <a:close/>
                      <a:moveTo>
                        <a:pt x="359" y="1"/>
                      </a:moveTo>
                      <a:cubicBezTo>
                        <a:pt x="168" y="1"/>
                        <a:pt x="0" y="157"/>
                        <a:pt x="0" y="359"/>
                      </a:cubicBezTo>
                      <a:lnTo>
                        <a:pt x="0" y="4511"/>
                      </a:lnTo>
                      <a:cubicBezTo>
                        <a:pt x="0" y="4701"/>
                        <a:pt x="168" y="4858"/>
                        <a:pt x="359" y="4858"/>
                      </a:cubicBezTo>
                      <a:lnTo>
                        <a:pt x="19810" y="4858"/>
                      </a:lnTo>
                      <a:cubicBezTo>
                        <a:pt x="20011" y="4858"/>
                        <a:pt x="20168" y="4701"/>
                        <a:pt x="20168" y="4511"/>
                      </a:cubicBezTo>
                      <a:lnTo>
                        <a:pt x="20168" y="359"/>
                      </a:lnTo>
                      <a:cubicBezTo>
                        <a:pt x="20168" y="157"/>
                        <a:pt x="20011" y="1"/>
                        <a:pt x="19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9"/>
                <p:cNvSpPr/>
                <p:nvPr/>
              </p:nvSpPr>
              <p:spPr>
                <a:xfrm>
                  <a:off x="4518675" y="1787025"/>
                  <a:ext cx="123425" cy="121375"/>
                </a:xfrm>
                <a:custGeom>
                  <a:rect b="b" l="l" r="r" t="t"/>
                  <a:pathLst>
                    <a:path extrusionOk="0" h="4855" w="4937">
                      <a:moveTo>
                        <a:pt x="706" y="858"/>
                      </a:moveTo>
                      <a:lnTo>
                        <a:pt x="4007" y="2089"/>
                      </a:lnTo>
                      <a:cubicBezTo>
                        <a:pt x="4220" y="2179"/>
                        <a:pt x="4243" y="2369"/>
                        <a:pt x="4243" y="2425"/>
                      </a:cubicBezTo>
                      <a:cubicBezTo>
                        <a:pt x="4243" y="2492"/>
                        <a:pt x="4220" y="2683"/>
                        <a:pt x="4007" y="2761"/>
                      </a:cubicBezTo>
                      <a:lnTo>
                        <a:pt x="706" y="4003"/>
                      </a:lnTo>
                      <a:lnTo>
                        <a:pt x="706" y="858"/>
                      </a:lnTo>
                      <a:close/>
                      <a:moveTo>
                        <a:pt x="356" y="1"/>
                      </a:moveTo>
                      <a:cubicBezTo>
                        <a:pt x="285" y="1"/>
                        <a:pt x="211" y="21"/>
                        <a:pt x="146" y="64"/>
                      </a:cubicBezTo>
                      <a:cubicBezTo>
                        <a:pt x="57" y="131"/>
                        <a:pt x="0" y="231"/>
                        <a:pt x="0" y="355"/>
                      </a:cubicBezTo>
                      <a:lnTo>
                        <a:pt x="0" y="4507"/>
                      </a:lnTo>
                      <a:cubicBezTo>
                        <a:pt x="0" y="4619"/>
                        <a:pt x="57" y="4730"/>
                        <a:pt x="146" y="4798"/>
                      </a:cubicBezTo>
                      <a:cubicBezTo>
                        <a:pt x="214" y="4842"/>
                        <a:pt x="281" y="4854"/>
                        <a:pt x="348" y="4854"/>
                      </a:cubicBezTo>
                      <a:cubicBezTo>
                        <a:pt x="393" y="4854"/>
                        <a:pt x="437" y="4854"/>
                        <a:pt x="471" y="4832"/>
                      </a:cubicBezTo>
                      <a:lnTo>
                        <a:pt x="4253" y="3421"/>
                      </a:lnTo>
                      <a:cubicBezTo>
                        <a:pt x="4668" y="3265"/>
                        <a:pt x="4937" y="2873"/>
                        <a:pt x="4937" y="2425"/>
                      </a:cubicBezTo>
                      <a:cubicBezTo>
                        <a:pt x="4937" y="1977"/>
                        <a:pt x="4668" y="1586"/>
                        <a:pt x="4253" y="1429"/>
                      </a:cubicBezTo>
                      <a:lnTo>
                        <a:pt x="471" y="19"/>
                      </a:lnTo>
                      <a:cubicBezTo>
                        <a:pt x="435" y="7"/>
                        <a:pt x="396" y="1"/>
                        <a:pt x="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9"/>
                <p:cNvSpPr/>
                <p:nvPr/>
              </p:nvSpPr>
              <p:spPr>
                <a:xfrm>
                  <a:off x="4438650" y="1786925"/>
                  <a:ext cx="17675" cy="121475"/>
                </a:xfrm>
                <a:custGeom>
                  <a:rect b="b" l="l" r="r" t="t"/>
                  <a:pathLst>
                    <a:path extrusionOk="0" h="4859" w="707">
                      <a:moveTo>
                        <a:pt x="348" y="1"/>
                      </a:moveTo>
                      <a:cubicBezTo>
                        <a:pt x="157" y="1"/>
                        <a:pt x="1" y="157"/>
                        <a:pt x="1" y="359"/>
                      </a:cubicBezTo>
                      <a:lnTo>
                        <a:pt x="1" y="4511"/>
                      </a:lnTo>
                      <a:cubicBezTo>
                        <a:pt x="1" y="4701"/>
                        <a:pt x="157" y="4858"/>
                        <a:pt x="348" y="4858"/>
                      </a:cubicBezTo>
                      <a:cubicBezTo>
                        <a:pt x="549" y="4858"/>
                        <a:pt x="706" y="4701"/>
                        <a:pt x="706" y="4511"/>
                      </a:cubicBezTo>
                      <a:lnTo>
                        <a:pt x="706" y="359"/>
                      </a:lnTo>
                      <a:cubicBezTo>
                        <a:pt x="706" y="157"/>
                        <a:pt x="549"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9"/>
                <p:cNvSpPr/>
                <p:nvPr/>
              </p:nvSpPr>
              <p:spPr>
                <a:xfrm>
                  <a:off x="4115200" y="1786925"/>
                  <a:ext cx="17675" cy="121475"/>
                </a:xfrm>
                <a:custGeom>
                  <a:rect b="b" l="l" r="r" t="t"/>
                  <a:pathLst>
                    <a:path extrusionOk="0" h="4859" w="707">
                      <a:moveTo>
                        <a:pt x="348" y="1"/>
                      </a:moveTo>
                      <a:cubicBezTo>
                        <a:pt x="158" y="1"/>
                        <a:pt x="1" y="157"/>
                        <a:pt x="1" y="359"/>
                      </a:cubicBezTo>
                      <a:lnTo>
                        <a:pt x="1" y="4511"/>
                      </a:lnTo>
                      <a:cubicBezTo>
                        <a:pt x="1" y="4701"/>
                        <a:pt x="158" y="4858"/>
                        <a:pt x="348" y="4858"/>
                      </a:cubicBezTo>
                      <a:cubicBezTo>
                        <a:pt x="550" y="4858"/>
                        <a:pt x="706" y="4701"/>
                        <a:pt x="706" y="4511"/>
                      </a:cubicBezTo>
                      <a:lnTo>
                        <a:pt x="706" y="359"/>
                      </a:lnTo>
                      <a:cubicBezTo>
                        <a:pt x="706" y="157"/>
                        <a:pt x="550"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4083050" y="1786925"/>
                  <a:ext cx="17625" cy="121475"/>
                </a:xfrm>
                <a:custGeom>
                  <a:rect b="b" l="l" r="r" t="t"/>
                  <a:pathLst>
                    <a:path extrusionOk="0" h="4859" w="705">
                      <a:moveTo>
                        <a:pt x="347" y="1"/>
                      </a:moveTo>
                      <a:cubicBezTo>
                        <a:pt x="157" y="1"/>
                        <a:pt x="0" y="157"/>
                        <a:pt x="0" y="359"/>
                      </a:cubicBezTo>
                      <a:lnTo>
                        <a:pt x="0" y="4511"/>
                      </a:lnTo>
                      <a:cubicBezTo>
                        <a:pt x="0" y="4701"/>
                        <a:pt x="157" y="4858"/>
                        <a:pt x="347" y="4858"/>
                      </a:cubicBezTo>
                      <a:cubicBezTo>
                        <a:pt x="548" y="4858"/>
                        <a:pt x="705" y="4701"/>
                        <a:pt x="705" y="4511"/>
                      </a:cubicBezTo>
                      <a:lnTo>
                        <a:pt x="705" y="359"/>
                      </a:lnTo>
                      <a:cubicBezTo>
                        <a:pt x="705" y="157"/>
                        <a:pt x="54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4202250" y="1821075"/>
                  <a:ext cx="162000" cy="53450"/>
                </a:xfrm>
                <a:custGeom>
                  <a:rect b="b" l="l" r="r" t="t"/>
                  <a:pathLst>
                    <a:path extrusionOk="0" h="2138" w="6480">
                      <a:moveTo>
                        <a:pt x="3246" y="0"/>
                      </a:moveTo>
                      <a:cubicBezTo>
                        <a:pt x="1455" y="0"/>
                        <a:pt x="0" y="481"/>
                        <a:pt x="0" y="1063"/>
                      </a:cubicBezTo>
                      <a:cubicBezTo>
                        <a:pt x="0" y="1657"/>
                        <a:pt x="1455" y="2137"/>
                        <a:pt x="3246" y="2137"/>
                      </a:cubicBezTo>
                      <a:cubicBezTo>
                        <a:pt x="5025" y="2137"/>
                        <a:pt x="6480" y="1657"/>
                        <a:pt x="6480" y="1063"/>
                      </a:cubicBezTo>
                      <a:cubicBezTo>
                        <a:pt x="6480" y="481"/>
                        <a:pt x="5025" y="0"/>
                        <a:pt x="3246" y="0"/>
                      </a:cubicBezTo>
                      <a:close/>
                    </a:path>
                  </a:pathLst>
                </a:cu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59"/>
              <p:cNvGrpSpPr/>
              <p:nvPr/>
            </p:nvGrpSpPr>
            <p:grpSpPr>
              <a:xfrm>
                <a:off x="4032125" y="1786925"/>
                <a:ext cx="609975" cy="121475"/>
                <a:chOff x="4032125" y="1786925"/>
                <a:chExt cx="609975" cy="121475"/>
              </a:xfrm>
            </p:grpSpPr>
            <p:sp>
              <p:nvSpPr>
                <p:cNvPr id="817" name="Google Shape;817;p59"/>
                <p:cNvSpPr/>
                <p:nvPr/>
              </p:nvSpPr>
              <p:spPr>
                <a:xfrm>
                  <a:off x="4032125" y="1786925"/>
                  <a:ext cx="504225" cy="121475"/>
                </a:xfrm>
                <a:custGeom>
                  <a:rect b="b" l="l" r="r" t="t"/>
                  <a:pathLst>
                    <a:path extrusionOk="0" h="4859" w="20169">
                      <a:moveTo>
                        <a:pt x="19462" y="705"/>
                      </a:moveTo>
                      <a:lnTo>
                        <a:pt x="19462" y="4164"/>
                      </a:lnTo>
                      <a:lnTo>
                        <a:pt x="705" y="4164"/>
                      </a:lnTo>
                      <a:lnTo>
                        <a:pt x="705" y="705"/>
                      </a:lnTo>
                      <a:close/>
                      <a:moveTo>
                        <a:pt x="359" y="1"/>
                      </a:moveTo>
                      <a:cubicBezTo>
                        <a:pt x="168" y="1"/>
                        <a:pt x="0" y="157"/>
                        <a:pt x="0" y="359"/>
                      </a:cubicBezTo>
                      <a:lnTo>
                        <a:pt x="0" y="4511"/>
                      </a:lnTo>
                      <a:cubicBezTo>
                        <a:pt x="0" y="4701"/>
                        <a:pt x="168" y="4858"/>
                        <a:pt x="359" y="4858"/>
                      </a:cubicBezTo>
                      <a:lnTo>
                        <a:pt x="19810" y="4858"/>
                      </a:lnTo>
                      <a:cubicBezTo>
                        <a:pt x="20011" y="4858"/>
                        <a:pt x="20168" y="4701"/>
                        <a:pt x="20168" y="4511"/>
                      </a:cubicBezTo>
                      <a:lnTo>
                        <a:pt x="20168" y="359"/>
                      </a:lnTo>
                      <a:cubicBezTo>
                        <a:pt x="20168" y="157"/>
                        <a:pt x="20011" y="1"/>
                        <a:pt x="19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9"/>
                <p:cNvSpPr/>
                <p:nvPr/>
              </p:nvSpPr>
              <p:spPr>
                <a:xfrm>
                  <a:off x="4518675" y="1787025"/>
                  <a:ext cx="123425" cy="121375"/>
                </a:xfrm>
                <a:custGeom>
                  <a:rect b="b" l="l" r="r" t="t"/>
                  <a:pathLst>
                    <a:path extrusionOk="0" h="4855" w="4937">
                      <a:moveTo>
                        <a:pt x="706" y="858"/>
                      </a:moveTo>
                      <a:lnTo>
                        <a:pt x="4007" y="2089"/>
                      </a:lnTo>
                      <a:cubicBezTo>
                        <a:pt x="4220" y="2179"/>
                        <a:pt x="4243" y="2369"/>
                        <a:pt x="4243" y="2425"/>
                      </a:cubicBezTo>
                      <a:cubicBezTo>
                        <a:pt x="4243" y="2492"/>
                        <a:pt x="4220" y="2683"/>
                        <a:pt x="4007" y="2761"/>
                      </a:cubicBezTo>
                      <a:lnTo>
                        <a:pt x="706" y="4003"/>
                      </a:lnTo>
                      <a:lnTo>
                        <a:pt x="706" y="858"/>
                      </a:lnTo>
                      <a:close/>
                      <a:moveTo>
                        <a:pt x="356" y="1"/>
                      </a:moveTo>
                      <a:cubicBezTo>
                        <a:pt x="285" y="1"/>
                        <a:pt x="211" y="21"/>
                        <a:pt x="146" y="64"/>
                      </a:cubicBezTo>
                      <a:cubicBezTo>
                        <a:pt x="57" y="131"/>
                        <a:pt x="0" y="231"/>
                        <a:pt x="0" y="355"/>
                      </a:cubicBezTo>
                      <a:lnTo>
                        <a:pt x="0" y="4507"/>
                      </a:lnTo>
                      <a:cubicBezTo>
                        <a:pt x="0" y="4619"/>
                        <a:pt x="57" y="4730"/>
                        <a:pt x="146" y="4798"/>
                      </a:cubicBezTo>
                      <a:cubicBezTo>
                        <a:pt x="214" y="4842"/>
                        <a:pt x="281" y="4854"/>
                        <a:pt x="348" y="4854"/>
                      </a:cubicBezTo>
                      <a:cubicBezTo>
                        <a:pt x="393" y="4854"/>
                        <a:pt x="437" y="4854"/>
                        <a:pt x="471" y="4832"/>
                      </a:cubicBezTo>
                      <a:lnTo>
                        <a:pt x="4253" y="3421"/>
                      </a:lnTo>
                      <a:cubicBezTo>
                        <a:pt x="4668" y="3265"/>
                        <a:pt x="4937" y="2873"/>
                        <a:pt x="4937" y="2425"/>
                      </a:cubicBezTo>
                      <a:cubicBezTo>
                        <a:pt x="4937" y="1977"/>
                        <a:pt x="4668" y="1586"/>
                        <a:pt x="4253" y="1429"/>
                      </a:cubicBezTo>
                      <a:lnTo>
                        <a:pt x="471" y="19"/>
                      </a:lnTo>
                      <a:cubicBezTo>
                        <a:pt x="435" y="7"/>
                        <a:pt x="396" y="1"/>
                        <a:pt x="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9"/>
                <p:cNvSpPr/>
                <p:nvPr/>
              </p:nvSpPr>
              <p:spPr>
                <a:xfrm>
                  <a:off x="4438650" y="1786925"/>
                  <a:ext cx="17675" cy="121475"/>
                </a:xfrm>
                <a:custGeom>
                  <a:rect b="b" l="l" r="r" t="t"/>
                  <a:pathLst>
                    <a:path extrusionOk="0" h="4859" w="707">
                      <a:moveTo>
                        <a:pt x="348" y="1"/>
                      </a:moveTo>
                      <a:cubicBezTo>
                        <a:pt x="157" y="1"/>
                        <a:pt x="1" y="157"/>
                        <a:pt x="1" y="359"/>
                      </a:cubicBezTo>
                      <a:lnTo>
                        <a:pt x="1" y="4511"/>
                      </a:lnTo>
                      <a:cubicBezTo>
                        <a:pt x="1" y="4701"/>
                        <a:pt x="157" y="4858"/>
                        <a:pt x="348" y="4858"/>
                      </a:cubicBezTo>
                      <a:cubicBezTo>
                        <a:pt x="549" y="4858"/>
                        <a:pt x="706" y="4701"/>
                        <a:pt x="706" y="4511"/>
                      </a:cubicBezTo>
                      <a:lnTo>
                        <a:pt x="706" y="359"/>
                      </a:lnTo>
                      <a:cubicBezTo>
                        <a:pt x="706" y="157"/>
                        <a:pt x="549"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9"/>
                <p:cNvSpPr/>
                <p:nvPr/>
              </p:nvSpPr>
              <p:spPr>
                <a:xfrm>
                  <a:off x="4115200" y="1786925"/>
                  <a:ext cx="17675" cy="121475"/>
                </a:xfrm>
                <a:custGeom>
                  <a:rect b="b" l="l" r="r" t="t"/>
                  <a:pathLst>
                    <a:path extrusionOk="0" h="4859" w="707">
                      <a:moveTo>
                        <a:pt x="348" y="1"/>
                      </a:moveTo>
                      <a:cubicBezTo>
                        <a:pt x="158" y="1"/>
                        <a:pt x="1" y="157"/>
                        <a:pt x="1" y="359"/>
                      </a:cubicBezTo>
                      <a:lnTo>
                        <a:pt x="1" y="4511"/>
                      </a:lnTo>
                      <a:cubicBezTo>
                        <a:pt x="1" y="4701"/>
                        <a:pt x="158" y="4858"/>
                        <a:pt x="348" y="4858"/>
                      </a:cubicBezTo>
                      <a:cubicBezTo>
                        <a:pt x="550" y="4858"/>
                        <a:pt x="706" y="4701"/>
                        <a:pt x="706" y="4511"/>
                      </a:cubicBezTo>
                      <a:lnTo>
                        <a:pt x="706" y="359"/>
                      </a:lnTo>
                      <a:cubicBezTo>
                        <a:pt x="706" y="157"/>
                        <a:pt x="550"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9"/>
                <p:cNvSpPr/>
                <p:nvPr/>
              </p:nvSpPr>
              <p:spPr>
                <a:xfrm>
                  <a:off x="4083050" y="1786925"/>
                  <a:ext cx="17625" cy="121475"/>
                </a:xfrm>
                <a:custGeom>
                  <a:rect b="b" l="l" r="r" t="t"/>
                  <a:pathLst>
                    <a:path extrusionOk="0" h="4859" w="705">
                      <a:moveTo>
                        <a:pt x="347" y="1"/>
                      </a:moveTo>
                      <a:cubicBezTo>
                        <a:pt x="157" y="1"/>
                        <a:pt x="0" y="157"/>
                        <a:pt x="0" y="359"/>
                      </a:cubicBezTo>
                      <a:lnTo>
                        <a:pt x="0" y="4511"/>
                      </a:lnTo>
                      <a:cubicBezTo>
                        <a:pt x="0" y="4701"/>
                        <a:pt x="157" y="4858"/>
                        <a:pt x="347" y="4858"/>
                      </a:cubicBezTo>
                      <a:cubicBezTo>
                        <a:pt x="548" y="4858"/>
                        <a:pt x="705" y="4701"/>
                        <a:pt x="705" y="4511"/>
                      </a:cubicBezTo>
                      <a:lnTo>
                        <a:pt x="705" y="359"/>
                      </a:lnTo>
                      <a:cubicBezTo>
                        <a:pt x="705" y="157"/>
                        <a:pt x="54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9"/>
                <p:cNvSpPr/>
                <p:nvPr/>
              </p:nvSpPr>
              <p:spPr>
                <a:xfrm>
                  <a:off x="4202250" y="1821075"/>
                  <a:ext cx="162000" cy="53450"/>
                </a:xfrm>
                <a:custGeom>
                  <a:rect b="b" l="l" r="r" t="t"/>
                  <a:pathLst>
                    <a:path extrusionOk="0" h="2138" w="6480">
                      <a:moveTo>
                        <a:pt x="3246" y="0"/>
                      </a:moveTo>
                      <a:cubicBezTo>
                        <a:pt x="1455" y="0"/>
                        <a:pt x="0" y="481"/>
                        <a:pt x="0" y="1063"/>
                      </a:cubicBezTo>
                      <a:cubicBezTo>
                        <a:pt x="0" y="1657"/>
                        <a:pt x="1455" y="2137"/>
                        <a:pt x="3246" y="2137"/>
                      </a:cubicBezTo>
                      <a:cubicBezTo>
                        <a:pt x="5025" y="2137"/>
                        <a:pt x="6480" y="1657"/>
                        <a:pt x="6480" y="1063"/>
                      </a:cubicBezTo>
                      <a:cubicBezTo>
                        <a:pt x="6480" y="481"/>
                        <a:pt x="5025" y="0"/>
                        <a:pt x="3246" y="0"/>
                      </a:cubicBezTo>
                      <a:close/>
                    </a:path>
                  </a:pathLst>
                </a:cu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60" title="Chart">
            <a:hlinkClick r:id="rId3"/>
          </p:cNvPr>
          <p:cNvPicPr preferRelativeResize="0"/>
          <p:nvPr/>
        </p:nvPicPr>
        <p:blipFill>
          <a:blip r:embed="rId4">
            <a:alphaModFix/>
          </a:blip>
          <a:stretch>
            <a:fillRect/>
          </a:stretch>
        </p:blipFill>
        <p:spPr>
          <a:xfrm>
            <a:off x="967314" y="1312748"/>
            <a:ext cx="4507482" cy="2787175"/>
          </a:xfrm>
          <a:prstGeom prst="rect">
            <a:avLst/>
          </a:prstGeom>
          <a:noFill/>
          <a:ln>
            <a:noFill/>
          </a:ln>
        </p:spPr>
      </p:pic>
      <p:sp>
        <p:nvSpPr>
          <p:cNvPr id="828" name="Google Shape;828;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a:t>
            </a:r>
            <a:r>
              <a:rPr lang="fr"/>
              <a:t>nalyse des résultats</a:t>
            </a:r>
            <a:endParaRPr/>
          </a:p>
        </p:txBody>
      </p:sp>
      <p:sp>
        <p:nvSpPr>
          <p:cNvPr id="829" name="Google Shape;829;p60"/>
          <p:cNvSpPr txBox="1"/>
          <p:nvPr/>
        </p:nvSpPr>
        <p:spPr>
          <a:xfrm>
            <a:off x="1037138" y="4252550"/>
            <a:ext cx="48582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lt1"/>
                </a:solidFill>
                <a:latin typeface="Roboto"/>
                <a:ea typeface="Roboto"/>
                <a:cs typeface="Roboto"/>
                <a:sym typeface="Roboto"/>
              </a:rPr>
              <a:t>Suivez le lien dans le graphique pour modifier ses données, puis collez le nouveau ici. </a:t>
            </a:r>
            <a:r>
              <a:rPr b="1" lang="fr" sz="1200">
                <a:solidFill>
                  <a:schemeClr val="lt1"/>
                </a:solidFill>
                <a:uFill>
                  <a:noFill/>
                </a:uFill>
                <a:latin typeface="Roboto"/>
                <a:ea typeface="Roboto"/>
                <a:cs typeface="Roboto"/>
                <a:sym typeface="Roboto"/>
                <a:hlinkClick r:id="rId5">
                  <a:extLst>
                    <a:ext uri="{A12FA001-AC4F-418D-AE19-62706E023703}">
                      <ahyp:hlinkClr val="tx"/>
                    </a:ext>
                  </a:extLst>
                </a:hlinkClick>
              </a:rPr>
              <a:t>Pour plus d'informations, cliquez ici</a:t>
            </a:r>
            <a:endParaRPr b="1" sz="1200">
              <a:solidFill>
                <a:schemeClr val="lt1"/>
              </a:solidFill>
              <a:latin typeface="Roboto"/>
              <a:ea typeface="Roboto"/>
              <a:cs typeface="Roboto"/>
              <a:sym typeface="Roboto"/>
            </a:endParaRPr>
          </a:p>
        </p:txBody>
      </p:sp>
      <p:cxnSp>
        <p:nvCxnSpPr>
          <p:cNvPr id="830" name="Google Shape;830;p60"/>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831" name="Google Shape;831;p60"/>
          <p:cNvSpPr txBox="1"/>
          <p:nvPr>
            <p:ph idx="4294967295" type="title"/>
          </p:nvPr>
        </p:nvSpPr>
        <p:spPr>
          <a:xfrm>
            <a:off x="6360288" y="1710350"/>
            <a:ext cx="2063700" cy="348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000"/>
              <a:t>Période 1</a:t>
            </a:r>
            <a:endParaRPr sz="2000"/>
          </a:p>
        </p:txBody>
      </p:sp>
      <p:sp>
        <p:nvSpPr>
          <p:cNvPr id="832" name="Google Shape;832;p60"/>
          <p:cNvSpPr txBox="1"/>
          <p:nvPr>
            <p:ph idx="4294967295" type="subTitle"/>
          </p:nvPr>
        </p:nvSpPr>
        <p:spPr>
          <a:xfrm>
            <a:off x="6360300" y="2086950"/>
            <a:ext cx="219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est la deuxième planète partant du Soleil</a:t>
            </a:r>
            <a:endParaRPr/>
          </a:p>
        </p:txBody>
      </p:sp>
      <p:sp>
        <p:nvSpPr>
          <p:cNvPr id="833" name="Google Shape;833;p60"/>
          <p:cNvSpPr txBox="1"/>
          <p:nvPr>
            <p:ph idx="4294967295" type="title"/>
          </p:nvPr>
        </p:nvSpPr>
        <p:spPr>
          <a:xfrm>
            <a:off x="6353988" y="3223100"/>
            <a:ext cx="2063700" cy="348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000"/>
              <a:t>Période 2</a:t>
            </a:r>
            <a:endParaRPr sz="2000"/>
          </a:p>
        </p:txBody>
      </p:sp>
      <p:sp>
        <p:nvSpPr>
          <p:cNvPr id="834" name="Google Shape;834;p60"/>
          <p:cNvSpPr txBox="1"/>
          <p:nvPr>
            <p:ph idx="4294967295" type="subTitle"/>
          </p:nvPr>
        </p:nvSpPr>
        <p:spPr>
          <a:xfrm>
            <a:off x="6354001" y="3599800"/>
            <a:ext cx="2190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Neptune est la planète la plus éloignée du Soleil</a:t>
            </a:r>
            <a:endParaRPr/>
          </a:p>
        </p:txBody>
      </p:sp>
      <p:grpSp>
        <p:nvGrpSpPr>
          <p:cNvPr id="835" name="Google Shape;835;p60"/>
          <p:cNvGrpSpPr/>
          <p:nvPr/>
        </p:nvGrpSpPr>
        <p:grpSpPr>
          <a:xfrm>
            <a:off x="1458688" y="1662748"/>
            <a:ext cx="3442500" cy="1943327"/>
            <a:chOff x="1458688" y="1662748"/>
            <a:chExt cx="3442500" cy="1943327"/>
          </a:xfrm>
        </p:grpSpPr>
        <p:sp>
          <p:nvSpPr>
            <p:cNvPr id="836" name="Google Shape;836;p60"/>
            <p:cNvSpPr/>
            <p:nvPr/>
          </p:nvSpPr>
          <p:spPr>
            <a:xfrm>
              <a:off x="1458688" y="1662748"/>
              <a:ext cx="914400" cy="1287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0"/>
            <p:cNvSpPr/>
            <p:nvPr/>
          </p:nvSpPr>
          <p:spPr>
            <a:xfrm>
              <a:off x="1458688" y="1842800"/>
              <a:ext cx="3442500" cy="1287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0"/>
            <p:cNvSpPr/>
            <p:nvPr/>
          </p:nvSpPr>
          <p:spPr>
            <a:xfrm>
              <a:off x="1458688" y="2205450"/>
              <a:ext cx="1379100" cy="1287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0"/>
            <p:cNvSpPr/>
            <p:nvPr/>
          </p:nvSpPr>
          <p:spPr>
            <a:xfrm>
              <a:off x="1458688" y="2385500"/>
              <a:ext cx="914400" cy="1287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0"/>
            <p:cNvSpPr/>
            <p:nvPr/>
          </p:nvSpPr>
          <p:spPr>
            <a:xfrm>
              <a:off x="1458688" y="2755900"/>
              <a:ext cx="439200" cy="1287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0"/>
            <p:cNvSpPr/>
            <p:nvPr/>
          </p:nvSpPr>
          <p:spPr>
            <a:xfrm>
              <a:off x="1458688" y="2935950"/>
              <a:ext cx="1427400" cy="1287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0"/>
            <p:cNvSpPr/>
            <p:nvPr/>
          </p:nvSpPr>
          <p:spPr>
            <a:xfrm>
              <a:off x="1458688" y="3297325"/>
              <a:ext cx="1460700" cy="1287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0"/>
            <p:cNvSpPr/>
            <p:nvPr/>
          </p:nvSpPr>
          <p:spPr>
            <a:xfrm>
              <a:off x="1458688" y="3477375"/>
              <a:ext cx="2421000" cy="1287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60"/>
          <p:cNvSpPr/>
          <p:nvPr/>
        </p:nvSpPr>
        <p:spPr>
          <a:xfrm flipH="1">
            <a:off x="5783538" y="1664750"/>
            <a:ext cx="439200" cy="4392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0"/>
          <p:cNvSpPr/>
          <p:nvPr/>
        </p:nvSpPr>
        <p:spPr>
          <a:xfrm flipH="1">
            <a:off x="5783538" y="3177500"/>
            <a:ext cx="439200" cy="4392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a:t>
            </a:r>
            <a:r>
              <a:rPr lang="fr"/>
              <a:t>rocessus</a:t>
            </a:r>
            <a:endParaRPr/>
          </a:p>
        </p:txBody>
      </p:sp>
      <p:cxnSp>
        <p:nvCxnSpPr>
          <p:cNvPr id="851" name="Google Shape;851;p61"/>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852" name="Google Shape;852;p61"/>
          <p:cNvCxnSpPr>
            <a:stCxn id="853" idx="2"/>
            <a:endCxn id="854" idx="0"/>
          </p:cNvCxnSpPr>
          <p:nvPr/>
        </p:nvCxnSpPr>
        <p:spPr>
          <a:xfrm flipH="1" rot="-5400000">
            <a:off x="5223304" y="986900"/>
            <a:ext cx="647700" cy="1950300"/>
          </a:xfrm>
          <a:prstGeom prst="bentConnector3">
            <a:avLst>
              <a:gd fmla="val 50008" name="adj1"/>
            </a:avLst>
          </a:prstGeom>
          <a:noFill/>
          <a:ln cap="flat" cmpd="sng" w="38100">
            <a:solidFill>
              <a:schemeClr val="lt1"/>
            </a:solidFill>
            <a:prstDash val="solid"/>
            <a:miter lim="8000"/>
            <a:headEnd len="sm" w="sm" type="none"/>
            <a:tailEnd len="sm" w="sm" type="none"/>
          </a:ln>
        </p:spPr>
      </p:cxnSp>
      <p:cxnSp>
        <p:nvCxnSpPr>
          <p:cNvPr id="855" name="Google Shape;855;p61"/>
          <p:cNvCxnSpPr>
            <a:stCxn id="856" idx="0"/>
            <a:endCxn id="853" idx="2"/>
          </p:cNvCxnSpPr>
          <p:nvPr/>
        </p:nvCxnSpPr>
        <p:spPr>
          <a:xfrm rot="-5400000">
            <a:off x="3255938" y="969900"/>
            <a:ext cx="647700" cy="1984500"/>
          </a:xfrm>
          <a:prstGeom prst="bentConnector3">
            <a:avLst>
              <a:gd fmla="val 50008" name="adj1"/>
            </a:avLst>
          </a:prstGeom>
          <a:noFill/>
          <a:ln cap="flat" cmpd="sng" w="38100">
            <a:solidFill>
              <a:schemeClr val="lt1"/>
            </a:solidFill>
            <a:prstDash val="solid"/>
            <a:miter lim="8000"/>
            <a:headEnd len="sm" w="sm" type="none"/>
            <a:tailEnd len="sm" w="sm" type="none"/>
          </a:ln>
        </p:spPr>
      </p:cxnSp>
      <p:cxnSp>
        <p:nvCxnSpPr>
          <p:cNvPr id="857" name="Google Shape;857;p61"/>
          <p:cNvCxnSpPr>
            <a:stCxn id="856" idx="2"/>
            <a:endCxn id="858" idx="0"/>
          </p:cNvCxnSpPr>
          <p:nvPr/>
        </p:nvCxnSpPr>
        <p:spPr>
          <a:xfrm flipH="1" rot="-5400000">
            <a:off x="2742488" y="2497350"/>
            <a:ext cx="685800" cy="995700"/>
          </a:xfrm>
          <a:prstGeom prst="bentConnector3">
            <a:avLst>
              <a:gd fmla="val 50000" name="adj1"/>
            </a:avLst>
          </a:prstGeom>
          <a:noFill/>
          <a:ln cap="flat" cmpd="sng" w="38100">
            <a:solidFill>
              <a:schemeClr val="lt1"/>
            </a:solidFill>
            <a:prstDash val="solid"/>
            <a:miter lim="8000"/>
            <a:headEnd len="sm" w="sm" type="none"/>
            <a:tailEnd len="sm" w="sm" type="none"/>
          </a:ln>
        </p:spPr>
      </p:cxnSp>
      <p:cxnSp>
        <p:nvCxnSpPr>
          <p:cNvPr id="859" name="Google Shape;859;p61"/>
          <p:cNvCxnSpPr>
            <a:stCxn id="860" idx="0"/>
            <a:endCxn id="856" idx="2"/>
          </p:cNvCxnSpPr>
          <p:nvPr/>
        </p:nvCxnSpPr>
        <p:spPr>
          <a:xfrm rot="-5400000">
            <a:off x="1758513" y="2509050"/>
            <a:ext cx="685800" cy="972300"/>
          </a:xfrm>
          <a:prstGeom prst="bentConnector3">
            <a:avLst>
              <a:gd fmla="val 50000" name="adj1"/>
            </a:avLst>
          </a:prstGeom>
          <a:noFill/>
          <a:ln cap="flat" cmpd="sng" w="38100">
            <a:solidFill>
              <a:schemeClr val="lt1"/>
            </a:solidFill>
            <a:prstDash val="solid"/>
            <a:miter lim="8000"/>
            <a:headEnd len="sm" w="sm" type="none"/>
            <a:tailEnd len="sm" w="sm" type="none"/>
          </a:ln>
        </p:spPr>
      </p:cxnSp>
      <p:cxnSp>
        <p:nvCxnSpPr>
          <p:cNvPr id="861" name="Google Shape;861;p61"/>
          <p:cNvCxnSpPr>
            <a:stCxn id="854" idx="2"/>
            <a:endCxn id="862" idx="0"/>
          </p:cNvCxnSpPr>
          <p:nvPr/>
        </p:nvCxnSpPr>
        <p:spPr>
          <a:xfrm flipH="1" rot="-5400000">
            <a:off x="6681538" y="2493150"/>
            <a:ext cx="685800" cy="1004100"/>
          </a:xfrm>
          <a:prstGeom prst="bentConnector3">
            <a:avLst>
              <a:gd fmla="val 50000" name="adj1"/>
            </a:avLst>
          </a:prstGeom>
          <a:noFill/>
          <a:ln cap="flat" cmpd="sng" w="38100">
            <a:solidFill>
              <a:schemeClr val="lt1"/>
            </a:solidFill>
            <a:prstDash val="solid"/>
            <a:miter lim="8000"/>
            <a:headEnd len="sm" w="sm" type="none"/>
            <a:tailEnd len="sm" w="sm" type="none"/>
          </a:ln>
        </p:spPr>
      </p:cxnSp>
      <p:cxnSp>
        <p:nvCxnSpPr>
          <p:cNvPr id="863" name="Google Shape;863;p61"/>
          <p:cNvCxnSpPr>
            <a:stCxn id="864" idx="0"/>
            <a:endCxn id="854" idx="2"/>
          </p:cNvCxnSpPr>
          <p:nvPr/>
        </p:nvCxnSpPr>
        <p:spPr>
          <a:xfrm rot="-5400000">
            <a:off x="5695063" y="2510850"/>
            <a:ext cx="685800" cy="968700"/>
          </a:xfrm>
          <a:prstGeom prst="bentConnector3">
            <a:avLst>
              <a:gd fmla="val 50000" name="adj1"/>
            </a:avLst>
          </a:prstGeom>
          <a:noFill/>
          <a:ln cap="flat" cmpd="sng" w="38100">
            <a:solidFill>
              <a:schemeClr val="lt1"/>
            </a:solidFill>
            <a:prstDash val="solid"/>
            <a:miter lim="8000"/>
            <a:headEnd len="sm" w="sm" type="none"/>
            <a:tailEnd len="sm" w="sm" type="none"/>
          </a:ln>
        </p:spPr>
      </p:cxnSp>
      <p:sp>
        <p:nvSpPr>
          <p:cNvPr id="853" name="Google Shape;853;p61"/>
          <p:cNvSpPr txBox="1"/>
          <p:nvPr/>
        </p:nvSpPr>
        <p:spPr>
          <a:xfrm>
            <a:off x="3543604" y="1271900"/>
            <a:ext cx="2056800" cy="366300"/>
          </a:xfrm>
          <a:prstGeom prst="rect">
            <a:avLst/>
          </a:prstGeom>
          <a:no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Procédure</a:t>
            </a:r>
            <a:endParaRPr b="1" sz="2000">
              <a:solidFill>
                <a:schemeClr val="dk2"/>
              </a:solidFill>
              <a:latin typeface="Paytone One"/>
              <a:ea typeface="Paytone One"/>
              <a:cs typeface="Paytone One"/>
              <a:sym typeface="Paytone One"/>
            </a:endParaRPr>
          </a:p>
        </p:txBody>
      </p:sp>
      <p:sp>
        <p:nvSpPr>
          <p:cNvPr id="856" name="Google Shape;856;p61"/>
          <p:cNvSpPr txBox="1"/>
          <p:nvPr/>
        </p:nvSpPr>
        <p:spPr>
          <a:xfrm>
            <a:off x="1818488" y="2286000"/>
            <a:ext cx="1538100" cy="3663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Eux</a:t>
            </a:r>
            <a:endParaRPr b="1" sz="2000">
              <a:solidFill>
                <a:schemeClr val="dk2"/>
              </a:solidFill>
              <a:latin typeface="Paytone One"/>
              <a:ea typeface="Paytone One"/>
              <a:cs typeface="Paytone One"/>
              <a:sym typeface="Paytone One"/>
            </a:endParaRPr>
          </a:p>
        </p:txBody>
      </p:sp>
      <p:sp>
        <p:nvSpPr>
          <p:cNvPr id="854" name="Google Shape;854;p61"/>
          <p:cNvSpPr txBox="1"/>
          <p:nvPr/>
        </p:nvSpPr>
        <p:spPr>
          <a:xfrm>
            <a:off x="5753338" y="2286000"/>
            <a:ext cx="1538100" cy="366300"/>
          </a:xfrm>
          <a:prstGeom prst="rect">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Nous</a:t>
            </a:r>
            <a:endParaRPr b="1" sz="2000">
              <a:solidFill>
                <a:schemeClr val="dk2"/>
              </a:solidFill>
              <a:latin typeface="Paytone One"/>
              <a:ea typeface="Paytone One"/>
              <a:cs typeface="Paytone One"/>
              <a:sym typeface="Paytone One"/>
            </a:endParaRPr>
          </a:p>
        </p:txBody>
      </p:sp>
      <p:sp>
        <p:nvSpPr>
          <p:cNvPr id="862" name="Google Shape;862;p61"/>
          <p:cNvSpPr txBox="1"/>
          <p:nvPr/>
        </p:nvSpPr>
        <p:spPr>
          <a:xfrm>
            <a:off x="6629047" y="3338100"/>
            <a:ext cx="1794900" cy="3663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Saturne</a:t>
            </a:r>
            <a:endParaRPr b="1" sz="2000">
              <a:solidFill>
                <a:schemeClr val="dk2"/>
              </a:solidFill>
              <a:latin typeface="Paytone One"/>
              <a:ea typeface="Paytone One"/>
              <a:cs typeface="Paytone One"/>
              <a:sym typeface="Paytone One"/>
            </a:endParaRPr>
          </a:p>
        </p:txBody>
      </p:sp>
      <p:sp>
        <p:nvSpPr>
          <p:cNvPr id="864" name="Google Shape;864;p61"/>
          <p:cNvSpPr txBox="1"/>
          <p:nvPr/>
        </p:nvSpPr>
        <p:spPr>
          <a:xfrm>
            <a:off x="4656163" y="3338100"/>
            <a:ext cx="1794900" cy="3663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Mercure</a:t>
            </a:r>
            <a:endParaRPr b="1" sz="2000">
              <a:solidFill>
                <a:schemeClr val="dk2"/>
              </a:solidFill>
              <a:latin typeface="Paytone One"/>
              <a:ea typeface="Paytone One"/>
              <a:cs typeface="Paytone One"/>
              <a:sym typeface="Paytone One"/>
            </a:endParaRPr>
          </a:p>
        </p:txBody>
      </p:sp>
      <p:sp>
        <p:nvSpPr>
          <p:cNvPr id="858" name="Google Shape;858;p61"/>
          <p:cNvSpPr txBox="1"/>
          <p:nvPr/>
        </p:nvSpPr>
        <p:spPr>
          <a:xfrm>
            <a:off x="2688106" y="3338100"/>
            <a:ext cx="1790400" cy="3663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Neptune</a:t>
            </a:r>
            <a:endParaRPr b="1" sz="2000">
              <a:solidFill>
                <a:schemeClr val="dk2"/>
              </a:solidFill>
              <a:latin typeface="Paytone One"/>
              <a:ea typeface="Paytone One"/>
              <a:cs typeface="Paytone One"/>
              <a:sym typeface="Paytone One"/>
            </a:endParaRPr>
          </a:p>
        </p:txBody>
      </p:sp>
      <p:sp>
        <p:nvSpPr>
          <p:cNvPr id="860" name="Google Shape;860;p61"/>
          <p:cNvSpPr txBox="1"/>
          <p:nvPr/>
        </p:nvSpPr>
        <p:spPr>
          <a:xfrm>
            <a:off x="720063" y="3338100"/>
            <a:ext cx="1790400" cy="366300"/>
          </a:xfrm>
          <a:prstGeom prst="rect">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solidFill>
                  <a:schemeClr val="dk2"/>
                </a:solidFill>
                <a:latin typeface="Paytone One"/>
                <a:ea typeface="Paytone One"/>
                <a:cs typeface="Paytone One"/>
                <a:sym typeface="Paytone One"/>
              </a:rPr>
              <a:t>Vénus</a:t>
            </a:r>
            <a:endParaRPr b="1" sz="2000">
              <a:solidFill>
                <a:schemeClr val="dk2"/>
              </a:solidFill>
              <a:latin typeface="Paytone One"/>
              <a:ea typeface="Paytone One"/>
              <a:cs typeface="Paytone One"/>
              <a:sym typeface="Paytone One"/>
            </a:endParaRPr>
          </a:p>
        </p:txBody>
      </p:sp>
      <p:sp>
        <p:nvSpPr>
          <p:cNvPr id="865" name="Google Shape;865;p61"/>
          <p:cNvSpPr txBox="1"/>
          <p:nvPr/>
        </p:nvSpPr>
        <p:spPr>
          <a:xfrm>
            <a:off x="720050" y="381385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Vénus est la deuxième planète partant du Soleil</a:t>
            </a:r>
            <a:endParaRPr>
              <a:solidFill>
                <a:schemeClr val="lt1"/>
              </a:solidFill>
              <a:latin typeface="Roboto"/>
              <a:ea typeface="Roboto"/>
              <a:cs typeface="Roboto"/>
              <a:sym typeface="Roboto"/>
            </a:endParaRPr>
          </a:p>
        </p:txBody>
      </p:sp>
      <p:sp>
        <p:nvSpPr>
          <p:cNvPr id="866" name="Google Shape;866;p61"/>
          <p:cNvSpPr txBox="1"/>
          <p:nvPr/>
        </p:nvSpPr>
        <p:spPr>
          <a:xfrm>
            <a:off x="2688100" y="381385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Neptune est la planète la plus éloignée du Soleil</a:t>
            </a:r>
            <a:endParaRPr>
              <a:solidFill>
                <a:schemeClr val="lt1"/>
              </a:solidFill>
              <a:latin typeface="Roboto"/>
              <a:ea typeface="Roboto"/>
              <a:cs typeface="Roboto"/>
              <a:sym typeface="Roboto"/>
            </a:endParaRPr>
          </a:p>
        </p:txBody>
      </p:sp>
      <p:sp>
        <p:nvSpPr>
          <p:cNvPr id="867" name="Google Shape;867;p61"/>
          <p:cNvSpPr txBox="1"/>
          <p:nvPr/>
        </p:nvSpPr>
        <p:spPr>
          <a:xfrm>
            <a:off x="4656150" y="381385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Elle est la planète la plus petite du système solaire</a:t>
            </a:r>
            <a:endParaRPr>
              <a:solidFill>
                <a:schemeClr val="lt1"/>
              </a:solidFill>
              <a:latin typeface="Roboto"/>
              <a:ea typeface="Roboto"/>
              <a:cs typeface="Roboto"/>
              <a:sym typeface="Roboto"/>
            </a:endParaRPr>
          </a:p>
        </p:txBody>
      </p:sp>
      <p:sp>
        <p:nvSpPr>
          <p:cNvPr id="868" name="Google Shape;868;p61"/>
          <p:cNvSpPr txBox="1"/>
          <p:nvPr/>
        </p:nvSpPr>
        <p:spPr>
          <a:xfrm>
            <a:off x="6624200" y="381385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Roboto"/>
                <a:ea typeface="Roboto"/>
                <a:cs typeface="Roboto"/>
                <a:sym typeface="Roboto"/>
              </a:rPr>
              <a:t>Elle est une géante gazeuse et possède plusieurs anneaux</a:t>
            </a:r>
            <a:endParaRPr>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a:t>
            </a:r>
            <a:r>
              <a:rPr lang="fr"/>
              <a:t>alendrier</a:t>
            </a:r>
            <a:endParaRPr/>
          </a:p>
        </p:txBody>
      </p:sp>
      <p:cxnSp>
        <p:nvCxnSpPr>
          <p:cNvPr id="874" name="Google Shape;874;p62"/>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graphicFrame>
        <p:nvGraphicFramePr>
          <p:cNvPr id="875" name="Google Shape;875;p62"/>
          <p:cNvGraphicFramePr/>
          <p:nvPr/>
        </p:nvGraphicFramePr>
        <p:xfrm>
          <a:off x="720000" y="1252435"/>
          <a:ext cx="3000000" cy="3000000"/>
        </p:xfrm>
        <a:graphic>
          <a:graphicData uri="http://schemas.openxmlformats.org/drawingml/2006/table">
            <a:tbl>
              <a:tblPr>
                <a:noFill/>
                <a:tableStyleId>{95E556B4-EE68-431A-ABAE-6B8BAC20E0E0}</a:tableStyleId>
              </a:tblPr>
              <a:tblGrid>
                <a:gridCol w="1248600"/>
                <a:gridCol w="537925"/>
                <a:gridCol w="537925"/>
                <a:gridCol w="537925"/>
                <a:gridCol w="537925"/>
                <a:gridCol w="537925"/>
                <a:gridCol w="537925"/>
                <a:gridCol w="537925"/>
                <a:gridCol w="537925"/>
                <a:gridCol w="537925"/>
                <a:gridCol w="537925"/>
                <a:gridCol w="537925"/>
                <a:gridCol w="537925"/>
              </a:tblGrid>
              <a:tr h="385475">
                <a:tc>
                  <a:txBody>
                    <a:bodyPr/>
                    <a:lstStyle/>
                    <a:p>
                      <a:pPr indent="0" lvl="0" marL="0" rtl="0" algn="l">
                        <a:spcBef>
                          <a:spcPts val="0"/>
                        </a:spcBef>
                        <a:spcAft>
                          <a:spcPts val="0"/>
                        </a:spcAft>
                        <a:buNone/>
                      </a:pPr>
                      <a:r>
                        <a:t/>
                      </a:r>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Jan</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Fév</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Mar</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Avr</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Mai</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Jui</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Jui</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A</a:t>
                      </a:r>
                      <a:r>
                        <a:rPr lang="fr">
                          <a:solidFill>
                            <a:schemeClr val="lt1"/>
                          </a:solidFill>
                          <a:latin typeface="Roboto"/>
                          <a:ea typeface="Roboto"/>
                          <a:cs typeface="Roboto"/>
                          <a:sym typeface="Roboto"/>
                        </a:rPr>
                        <a:t>oû</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Sep</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Oct</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Nov</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lt1"/>
                          </a:solidFill>
                          <a:latin typeface="Roboto"/>
                          <a:ea typeface="Roboto"/>
                          <a:cs typeface="Roboto"/>
                          <a:sym typeface="Roboto"/>
                        </a:rPr>
                        <a:t>Déc</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487650">
                <a:tc>
                  <a:txBody>
                    <a:bodyPr/>
                    <a:lstStyle/>
                    <a:p>
                      <a:pPr indent="0" lvl="0" marL="0" rtl="0" algn="l">
                        <a:spcBef>
                          <a:spcPts val="0"/>
                        </a:spcBef>
                        <a:spcAft>
                          <a:spcPts val="0"/>
                        </a:spcAft>
                        <a:buNone/>
                      </a:pPr>
                      <a:r>
                        <a:rPr lang="fr" sz="2000">
                          <a:solidFill>
                            <a:schemeClr val="dk2"/>
                          </a:solidFill>
                          <a:latin typeface="Paytone One"/>
                          <a:ea typeface="Paytone One"/>
                          <a:cs typeface="Paytone One"/>
                          <a:sym typeface="Paytone One"/>
                        </a:rPr>
                        <a:t>Phase 1</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gridSpan="12">
                  <a:txBody>
                    <a:bodyPr/>
                    <a:lstStyle/>
                    <a:p>
                      <a:pPr indent="0" lvl="0" marL="0" rtl="0" algn="l">
                        <a:spcBef>
                          <a:spcPts val="0"/>
                        </a:spcBef>
                        <a:spcAft>
                          <a:spcPts val="0"/>
                        </a:spcAft>
                        <a:buNone/>
                      </a:pPr>
                      <a:r>
                        <a:rPr lang="fr">
                          <a:solidFill>
                            <a:schemeClr val="lt1"/>
                          </a:solidFill>
                          <a:latin typeface="Roboto"/>
                          <a:ea typeface="Roboto"/>
                          <a:cs typeface="Roboto"/>
                          <a:sym typeface="Roboto"/>
                        </a:rPr>
                        <a:t>Vénus est la deuxième planète à partir du Soleil</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hMerge="1"/>
                <a:tc hMerge="1"/>
                <a:tc hMerge="1"/>
                <a:tc hMerge="1"/>
                <a:tc hMerge="1"/>
                <a:tc hMerge="1"/>
                <a:tc hMerge="1"/>
                <a:tc hMerge="1"/>
                <a:tc hMerge="1"/>
                <a:tc hMerge="1"/>
                <a:tc hMerge="1"/>
              </a:tr>
              <a:tr h="4876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Tâche</a:t>
                      </a:r>
                      <a:r>
                        <a:rPr lang="fr">
                          <a:solidFill>
                            <a:schemeClr val="lt1"/>
                          </a:solidFill>
                          <a:latin typeface="Roboto"/>
                          <a:ea typeface="Roboto"/>
                          <a:cs typeface="Roboto"/>
                          <a:sym typeface="Roboto"/>
                        </a:rPr>
                        <a:t> 1</a:t>
                      </a:r>
                      <a:endParaRPr>
                        <a:solidFill>
                          <a:schemeClr val="lt1"/>
                        </a:solidFill>
                        <a:latin typeface="Roboto"/>
                        <a:ea typeface="Roboto"/>
                        <a:cs typeface="Roboto"/>
                        <a:sym typeface="Roboto"/>
                      </a:endParaRPr>
                    </a:p>
                  </a:txBody>
                  <a:tcPr marT="91425" marB="91425" marR="0"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r>
              <a:tr h="4876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Tâche</a:t>
                      </a:r>
                      <a:r>
                        <a:rPr lang="fr">
                          <a:solidFill>
                            <a:schemeClr val="lt1"/>
                          </a:solidFill>
                          <a:latin typeface="Roboto"/>
                          <a:ea typeface="Roboto"/>
                          <a:cs typeface="Roboto"/>
                          <a:sym typeface="Roboto"/>
                        </a:rPr>
                        <a:t> 2</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r>
              <a:tr h="487650">
                <a:tc>
                  <a:txBody>
                    <a:bodyPr/>
                    <a:lstStyle/>
                    <a:p>
                      <a:pPr indent="0" lvl="0" marL="0" rtl="0" algn="l">
                        <a:spcBef>
                          <a:spcPts val="0"/>
                        </a:spcBef>
                        <a:spcAft>
                          <a:spcPts val="0"/>
                        </a:spcAft>
                        <a:buNone/>
                      </a:pPr>
                      <a:r>
                        <a:rPr lang="fr" sz="2000">
                          <a:solidFill>
                            <a:schemeClr val="dk2"/>
                          </a:solidFill>
                          <a:latin typeface="Paytone One"/>
                          <a:ea typeface="Paytone One"/>
                          <a:cs typeface="Paytone One"/>
                          <a:sym typeface="Paytone One"/>
                        </a:rPr>
                        <a:t>Phase 2</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gridSpan="12">
                  <a:txBody>
                    <a:bodyPr/>
                    <a:lstStyle/>
                    <a:p>
                      <a:pPr indent="0" lvl="0" marL="0" rtl="0" algn="l">
                        <a:spcBef>
                          <a:spcPts val="0"/>
                        </a:spcBef>
                        <a:spcAft>
                          <a:spcPts val="0"/>
                        </a:spcAft>
                        <a:buNone/>
                      </a:pPr>
                      <a:r>
                        <a:rPr lang="fr">
                          <a:solidFill>
                            <a:schemeClr val="lt1"/>
                          </a:solidFill>
                          <a:latin typeface="Roboto"/>
                          <a:ea typeface="Roboto"/>
                          <a:cs typeface="Roboto"/>
                          <a:sym typeface="Roboto"/>
                        </a:rPr>
                        <a:t>Mercure</a:t>
                      </a:r>
                      <a:r>
                        <a:rPr lang="fr">
                          <a:solidFill>
                            <a:schemeClr val="lt1"/>
                          </a:solidFill>
                          <a:latin typeface="Roboto"/>
                          <a:ea typeface="Roboto"/>
                          <a:cs typeface="Roboto"/>
                          <a:sym typeface="Roboto"/>
                        </a:rPr>
                        <a:t> est la planète la plus petite du système solaire</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hMerge="1"/>
                <a:tc hMerge="1"/>
                <a:tc hMerge="1"/>
                <a:tc hMerge="1"/>
                <a:tc hMerge="1"/>
                <a:tc hMerge="1"/>
                <a:tc hMerge="1"/>
                <a:tc hMerge="1"/>
                <a:tc hMerge="1"/>
                <a:tc hMerge="1"/>
                <a:tc hMerge="1"/>
              </a:tr>
              <a:tr h="4876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Tâche</a:t>
                      </a:r>
                      <a:r>
                        <a:rPr lang="fr">
                          <a:solidFill>
                            <a:schemeClr val="lt1"/>
                          </a:solidFill>
                          <a:latin typeface="Roboto"/>
                          <a:ea typeface="Roboto"/>
                          <a:cs typeface="Roboto"/>
                          <a:sym typeface="Roboto"/>
                        </a:rPr>
                        <a:t> 1</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19050">
                      <a:solidFill>
                        <a:srgbClr val="E66103">
                          <a:alpha val="0"/>
                        </a:srgbClr>
                      </a:solidFill>
                      <a:prstDash val="solid"/>
                      <a:round/>
                      <a:headEnd len="sm" w="sm" type="none"/>
                      <a:tailEnd len="sm" w="sm" type="none"/>
                    </a:lnB>
                  </a:tcPr>
                </a:tc>
              </a:tr>
              <a:tr h="487650">
                <a:tc>
                  <a:txBody>
                    <a:bodyPr/>
                    <a:lstStyle/>
                    <a:p>
                      <a:pPr indent="0" lvl="0" marL="0" rtl="0" algn="l">
                        <a:spcBef>
                          <a:spcPts val="0"/>
                        </a:spcBef>
                        <a:spcAft>
                          <a:spcPts val="0"/>
                        </a:spcAft>
                        <a:buNone/>
                      </a:pPr>
                      <a:r>
                        <a:rPr lang="fr">
                          <a:solidFill>
                            <a:schemeClr val="lt1"/>
                          </a:solidFill>
                          <a:latin typeface="Roboto"/>
                          <a:ea typeface="Roboto"/>
                          <a:cs typeface="Roboto"/>
                          <a:sym typeface="Roboto"/>
                        </a:rPr>
                        <a:t>Tâche</a:t>
                      </a:r>
                      <a:r>
                        <a:rPr lang="fr">
                          <a:solidFill>
                            <a:schemeClr val="lt1"/>
                          </a:solidFill>
                          <a:latin typeface="Roboto"/>
                          <a:ea typeface="Roboto"/>
                          <a:cs typeface="Roboto"/>
                          <a:sym typeface="Roboto"/>
                        </a:rPr>
                        <a:t> 2</a:t>
                      </a:r>
                      <a:endParaRPr>
                        <a:solidFill>
                          <a:schemeClr val="lt1"/>
                        </a:solidFill>
                        <a:latin typeface="Roboto"/>
                        <a:ea typeface="Roboto"/>
                        <a:cs typeface="Roboto"/>
                        <a:sym typeface="Roboto"/>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38100">
                      <a:solidFill>
                        <a:schemeClr val="lt1"/>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19050">
                      <a:solidFill>
                        <a:srgbClr val="E66103">
                          <a:alpha val="0"/>
                        </a:srgbClr>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txBody>
                  <a:tcPr marT="91425" marB="91425" marR="91425" marL="91425">
                    <a:lnL cap="flat" cmpd="sng" w="19050">
                      <a:solidFill>
                        <a:srgbClr val="E66103">
                          <a:alpha val="0"/>
                        </a:srgbClr>
                      </a:solidFill>
                      <a:prstDash val="solid"/>
                      <a:round/>
                      <a:headEnd len="sm" w="sm" type="none"/>
                      <a:tailEnd len="sm" w="sm" type="none"/>
                    </a:lnL>
                    <a:lnR cap="flat" cmpd="sng" w="38100">
                      <a:solidFill>
                        <a:schemeClr val="lt1"/>
                      </a:solidFill>
                      <a:prstDash val="solid"/>
                      <a:round/>
                      <a:headEnd len="sm" w="sm" type="none"/>
                      <a:tailEnd len="sm" w="sm" type="none"/>
                    </a:lnR>
                    <a:lnT cap="flat" cmpd="sng" w="19050">
                      <a:solidFill>
                        <a:srgbClr val="E66103">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
        <p:nvSpPr>
          <p:cNvPr id="876" name="Google Shape;876;p62"/>
          <p:cNvSpPr/>
          <p:nvPr/>
        </p:nvSpPr>
        <p:spPr>
          <a:xfrm>
            <a:off x="2232075" y="2245906"/>
            <a:ext cx="1888200" cy="263100"/>
          </a:xfrm>
          <a:prstGeom prst="roundRect">
            <a:avLst>
              <a:gd fmla="val 50000" name="adj"/>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2"/>
          <p:cNvSpPr/>
          <p:nvPr/>
        </p:nvSpPr>
        <p:spPr>
          <a:xfrm>
            <a:off x="3044450" y="2725950"/>
            <a:ext cx="2151600" cy="263100"/>
          </a:xfrm>
          <a:prstGeom prst="roundRect">
            <a:avLst>
              <a:gd fmla="val 50000" name="adj"/>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2"/>
          <p:cNvSpPr/>
          <p:nvPr/>
        </p:nvSpPr>
        <p:spPr>
          <a:xfrm>
            <a:off x="4658225" y="3711800"/>
            <a:ext cx="2802600" cy="263100"/>
          </a:xfrm>
          <a:prstGeom prst="roundRect">
            <a:avLst>
              <a:gd fmla="val 50000" name="adj"/>
            </a:avLst>
          </a:prstGeom>
          <a:noFill/>
          <a:ln cap="flat" cmpd="sng" w="38100">
            <a:solidFill>
              <a:schemeClr val="dk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2"/>
          <p:cNvSpPr/>
          <p:nvPr/>
        </p:nvSpPr>
        <p:spPr>
          <a:xfrm>
            <a:off x="6384900" y="4189600"/>
            <a:ext cx="1888200" cy="263100"/>
          </a:xfrm>
          <a:prstGeom prst="roundRect">
            <a:avLst>
              <a:gd fmla="val 50000" name="adj"/>
            </a:avLst>
          </a:prstGeom>
          <a:noFill/>
          <a:ln cap="flat" cmpd="sng" w="3810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Les s</a:t>
            </a:r>
            <a:r>
              <a:rPr lang="fr"/>
              <a:t>ujets les plus courants</a:t>
            </a:r>
            <a:endParaRPr/>
          </a:p>
        </p:txBody>
      </p:sp>
      <p:cxnSp>
        <p:nvCxnSpPr>
          <p:cNvPr id="885" name="Google Shape;885;p63"/>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886" name="Google Shape;886;p63"/>
          <p:cNvSpPr txBox="1"/>
          <p:nvPr>
            <p:ph idx="4294967295" type="title"/>
          </p:nvPr>
        </p:nvSpPr>
        <p:spPr>
          <a:xfrm>
            <a:off x="2152788" y="1758288"/>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Vénus</a:t>
            </a:r>
            <a:endParaRPr sz="2000"/>
          </a:p>
        </p:txBody>
      </p:sp>
      <p:sp>
        <p:nvSpPr>
          <p:cNvPr id="887" name="Google Shape;887;p63"/>
          <p:cNvSpPr txBox="1"/>
          <p:nvPr>
            <p:ph idx="4294967295" type="subTitle"/>
          </p:nvPr>
        </p:nvSpPr>
        <p:spPr>
          <a:xfrm>
            <a:off x="2152788" y="2105113"/>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est la deuxième planète à partir du Soleil</a:t>
            </a:r>
            <a:endParaRPr/>
          </a:p>
        </p:txBody>
      </p:sp>
      <p:sp>
        <p:nvSpPr>
          <p:cNvPr id="888" name="Google Shape;888;p63"/>
          <p:cNvSpPr txBox="1"/>
          <p:nvPr>
            <p:ph idx="4294967295" type="title"/>
          </p:nvPr>
        </p:nvSpPr>
        <p:spPr>
          <a:xfrm>
            <a:off x="6246843" y="1758288"/>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Mars</a:t>
            </a:r>
            <a:endParaRPr sz="2000"/>
          </a:p>
        </p:txBody>
      </p:sp>
      <p:sp>
        <p:nvSpPr>
          <p:cNvPr id="889" name="Google Shape;889;p63"/>
          <p:cNvSpPr txBox="1"/>
          <p:nvPr>
            <p:ph idx="4294967295" type="subTitle"/>
          </p:nvPr>
        </p:nvSpPr>
        <p:spPr>
          <a:xfrm>
            <a:off x="6246843" y="2105113"/>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été nommée d'après un dieu romain</a:t>
            </a:r>
            <a:endParaRPr/>
          </a:p>
        </p:txBody>
      </p:sp>
      <p:sp>
        <p:nvSpPr>
          <p:cNvPr id="890" name="Google Shape;890;p63"/>
          <p:cNvSpPr txBox="1"/>
          <p:nvPr>
            <p:ph idx="4294967295" type="title"/>
          </p:nvPr>
        </p:nvSpPr>
        <p:spPr>
          <a:xfrm>
            <a:off x="2152788" y="3461638"/>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Neptune</a:t>
            </a:r>
            <a:endParaRPr sz="2000"/>
          </a:p>
        </p:txBody>
      </p:sp>
      <p:sp>
        <p:nvSpPr>
          <p:cNvPr id="891" name="Google Shape;891;p63"/>
          <p:cNvSpPr txBox="1"/>
          <p:nvPr>
            <p:ph idx="4294967295" type="subTitle"/>
          </p:nvPr>
        </p:nvSpPr>
        <p:spPr>
          <a:xfrm>
            <a:off x="2152788" y="3808563"/>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Neptune est la planète la plus éloignée de la Terre</a:t>
            </a:r>
            <a:endParaRPr/>
          </a:p>
        </p:txBody>
      </p:sp>
      <p:sp>
        <p:nvSpPr>
          <p:cNvPr id="892" name="Google Shape;892;p63"/>
          <p:cNvSpPr txBox="1"/>
          <p:nvPr>
            <p:ph idx="4294967295" type="title"/>
          </p:nvPr>
        </p:nvSpPr>
        <p:spPr>
          <a:xfrm>
            <a:off x="6246843" y="3461638"/>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t>Saturne</a:t>
            </a:r>
            <a:endParaRPr sz="2000"/>
          </a:p>
        </p:txBody>
      </p:sp>
      <p:sp>
        <p:nvSpPr>
          <p:cNvPr id="893" name="Google Shape;893;p63"/>
          <p:cNvSpPr txBox="1"/>
          <p:nvPr>
            <p:ph idx="4294967295" type="subTitle"/>
          </p:nvPr>
        </p:nvSpPr>
        <p:spPr>
          <a:xfrm>
            <a:off x="6246843" y="3808563"/>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est composée d'hydrogène et d'hélium</a:t>
            </a:r>
            <a:endParaRPr/>
          </a:p>
        </p:txBody>
      </p:sp>
      <p:sp>
        <p:nvSpPr>
          <p:cNvPr id="894" name="Google Shape;894;p63"/>
          <p:cNvSpPr/>
          <p:nvPr/>
        </p:nvSpPr>
        <p:spPr>
          <a:xfrm>
            <a:off x="1025702" y="1503976"/>
            <a:ext cx="974700" cy="9753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3"/>
          <p:cNvSpPr/>
          <p:nvPr/>
        </p:nvSpPr>
        <p:spPr>
          <a:xfrm>
            <a:off x="1025702" y="1504068"/>
            <a:ext cx="974700" cy="974700"/>
          </a:xfrm>
          <a:prstGeom prst="blockArc">
            <a:avLst>
              <a:gd fmla="val 16217733" name="adj1"/>
              <a:gd fmla="val 5375165" name="adj2"/>
              <a:gd fmla="val 11200"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3"/>
          <p:cNvSpPr/>
          <p:nvPr/>
        </p:nvSpPr>
        <p:spPr>
          <a:xfrm>
            <a:off x="1025700" y="3207711"/>
            <a:ext cx="974700" cy="9753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3"/>
          <p:cNvSpPr/>
          <p:nvPr/>
        </p:nvSpPr>
        <p:spPr>
          <a:xfrm>
            <a:off x="1025700" y="3207804"/>
            <a:ext cx="974700" cy="974700"/>
          </a:xfrm>
          <a:prstGeom prst="blockArc">
            <a:avLst>
              <a:gd fmla="val 16217733" name="adj1"/>
              <a:gd fmla="val 1035321" name="adj2"/>
              <a:gd fmla="val 11487"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p:nvPr/>
        </p:nvSpPr>
        <p:spPr>
          <a:xfrm>
            <a:off x="5119747" y="1504102"/>
            <a:ext cx="974700" cy="9753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3"/>
          <p:cNvSpPr/>
          <p:nvPr/>
        </p:nvSpPr>
        <p:spPr>
          <a:xfrm>
            <a:off x="5119747" y="1504195"/>
            <a:ext cx="974700" cy="974700"/>
          </a:xfrm>
          <a:prstGeom prst="blockArc">
            <a:avLst>
              <a:gd fmla="val 16217733" name="adj1"/>
              <a:gd fmla="val 10986649" name="adj2"/>
              <a:gd fmla="val 11205"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
          <p:cNvSpPr/>
          <p:nvPr/>
        </p:nvSpPr>
        <p:spPr>
          <a:xfrm>
            <a:off x="5119747" y="3254123"/>
            <a:ext cx="974700" cy="9753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3"/>
          <p:cNvSpPr/>
          <p:nvPr/>
        </p:nvSpPr>
        <p:spPr>
          <a:xfrm>
            <a:off x="5119747" y="3254216"/>
            <a:ext cx="974700" cy="974700"/>
          </a:xfrm>
          <a:prstGeom prst="blockArc">
            <a:avLst>
              <a:gd fmla="val 16217733" name="adj1"/>
              <a:gd fmla="val 7813572" name="adj2"/>
              <a:gd fmla="val 11242" name="adj3"/>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63"/>
          <p:cNvGrpSpPr/>
          <p:nvPr/>
        </p:nvGrpSpPr>
        <p:grpSpPr>
          <a:xfrm>
            <a:off x="1343424" y="1822132"/>
            <a:ext cx="339253" cy="339253"/>
            <a:chOff x="4456875" y="1435075"/>
            <a:chExt cx="481825" cy="481825"/>
          </a:xfrm>
        </p:grpSpPr>
        <p:sp>
          <p:nvSpPr>
            <p:cNvPr id="903" name="Google Shape;903;p6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 name="Google Shape;904;p6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 name="Google Shape;905;p6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 name="Google Shape;906;p6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 name="Google Shape;907;p6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 name="Google Shape;908;p6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 name="Google Shape;909;p6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0" name="Google Shape;910;p6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1" name="Google Shape;911;p6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 name="Google Shape;912;p6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3" name="Google Shape;913;p6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 name="Google Shape;914;p6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 name="Google Shape;915;p6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 name="Google Shape;916;p6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 name="Google Shape;917;p6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 name="Google Shape;918;p6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9" name="Google Shape;919;p6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0" name="Google Shape;920;p6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 name="Google Shape;921;p6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 name="Google Shape;922;p63"/>
          <p:cNvGrpSpPr/>
          <p:nvPr/>
        </p:nvGrpSpPr>
        <p:grpSpPr>
          <a:xfrm>
            <a:off x="1341751" y="3525711"/>
            <a:ext cx="342580" cy="339271"/>
            <a:chOff x="5049725" y="1435050"/>
            <a:chExt cx="486550" cy="481850"/>
          </a:xfrm>
        </p:grpSpPr>
        <p:sp>
          <p:nvSpPr>
            <p:cNvPr id="923" name="Google Shape;923;p6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 name="Google Shape;924;p6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 name="Google Shape;925;p6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6" name="Google Shape;926;p6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7" name="Google Shape;927;p63"/>
          <p:cNvGrpSpPr/>
          <p:nvPr/>
        </p:nvGrpSpPr>
        <p:grpSpPr>
          <a:xfrm>
            <a:off x="5436816" y="3571931"/>
            <a:ext cx="340573" cy="339271"/>
            <a:chOff x="898875" y="4399275"/>
            <a:chExt cx="483700" cy="481850"/>
          </a:xfrm>
        </p:grpSpPr>
        <p:sp>
          <p:nvSpPr>
            <p:cNvPr id="928" name="Google Shape;928;p6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9" name="Google Shape;929;p63"/>
            <p:cNvSpPr/>
            <p:nvPr/>
          </p:nvSpPr>
          <p:spPr>
            <a:xfrm>
              <a:off x="1138025" y="4763350"/>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0" name="Google Shape;930;p6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1" name="Google Shape;931;p6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2" name="Google Shape;932;p6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3" name="Google Shape;933;p6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4" name="Google Shape;934;p6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5" name="Google Shape;935;p6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36" name="Google Shape;936;p63"/>
          <p:cNvGrpSpPr/>
          <p:nvPr/>
        </p:nvGrpSpPr>
        <p:grpSpPr>
          <a:xfrm>
            <a:off x="5458024" y="1821820"/>
            <a:ext cx="298169" cy="339218"/>
            <a:chOff x="2707950" y="4399325"/>
            <a:chExt cx="423475" cy="481775"/>
          </a:xfrm>
        </p:grpSpPr>
        <p:sp>
          <p:nvSpPr>
            <p:cNvPr id="937" name="Google Shape;937;p6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8" name="Google Shape;938;p6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39" name="Google Shape;939;p6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0" name="Google Shape;940;p6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1" name="Google Shape;941;p6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2" name="Google Shape;942;p6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3" name="Google Shape;943;p6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4" name="Google Shape;944;p6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5" name="Google Shape;945;p6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6" name="Google Shape;946;p6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7" name="Google Shape;947;p6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8" name="Google Shape;948;p6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49" name="Google Shape;949;p63"/>
          <p:cNvSpPr txBox="1"/>
          <p:nvPr>
            <p:ph idx="4294967295" type="title"/>
          </p:nvPr>
        </p:nvSpPr>
        <p:spPr>
          <a:xfrm>
            <a:off x="2152788" y="1414027"/>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solidFill>
                  <a:schemeClr val="lt2"/>
                </a:solidFill>
              </a:rPr>
              <a:t>50 %</a:t>
            </a:r>
            <a:endParaRPr sz="2000">
              <a:solidFill>
                <a:schemeClr val="lt2"/>
              </a:solidFill>
            </a:endParaRPr>
          </a:p>
        </p:txBody>
      </p:sp>
      <p:sp>
        <p:nvSpPr>
          <p:cNvPr id="950" name="Google Shape;950;p63"/>
          <p:cNvSpPr txBox="1"/>
          <p:nvPr>
            <p:ph idx="4294967295" type="title"/>
          </p:nvPr>
        </p:nvSpPr>
        <p:spPr>
          <a:xfrm>
            <a:off x="6246843" y="1414027"/>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solidFill>
                  <a:schemeClr val="lt2"/>
                </a:solidFill>
              </a:rPr>
              <a:t>76 </a:t>
            </a:r>
            <a:r>
              <a:rPr lang="fr" sz="2000">
                <a:solidFill>
                  <a:schemeClr val="lt2"/>
                </a:solidFill>
              </a:rPr>
              <a:t>%</a:t>
            </a:r>
            <a:endParaRPr sz="2000">
              <a:solidFill>
                <a:schemeClr val="lt2"/>
              </a:solidFill>
            </a:endParaRPr>
          </a:p>
        </p:txBody>
      </p:sp>
      <p:sp>
        <p:nvSpPr>
          <p:cNvPr id="951" name="Google Shape;951;p63"/>
          <p:cNvSpPr txBox="1"/>
          <p:nvPr>
            <p:ph idx="4294967295" type="title"/>
          </p:nvPr>
        </p:nvSpPr>
        <p:spPr>
          <a:xfrm>
            <a:off x="2152788" y="3117377"/>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solidFill>
                  <a:schemeClr val="lt2"/>
                </a:solidFill>
              </a:rPr>
              <a:t>27 </a:t>
            </a:r>
            <a:r>
              <a:rPr lang="fr" sz="2000">
                <a:solidFill>
                  <a:schemeClr val="lt2"/>
                </a:solidFill>
              </a:rPr>
              <a:t>%</a:t>
            </a:r>
            <a:endParaRPr sz="2000">
              <a:solidFill>
                <a:schemeClr val="lt2"/>
              </a:solidFill>
            </a:endParaRPr>
          </a:p>
        </p:txBody>
      </p:sp>
      <p:sp>
        <p:nvSpPr>
          <p:cNvPr id="952" name="Google Shape;952;p63"/>
          <p:cNvSpPr txBox="1"/>
          <p:nvPr>
            <p:ph idx="4294967295" type="title"/>
          </p:nvPr>
        </p:nvSpPr>
        <p:spPr>
          <a:xfrm>
            <a:off x="6246843" y="3117377"/>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2000">
                <a:solidFill>
                  <a:schemeClr val="lt2"/>
                </a:solidFill>
              </a:rPr>
              <a:t>67 </a:t>
            </a:r>
            <a:r>
              <a:rPr lang="fr" sz="2000">
                <a:solidFill>
                  <a:schemeClr val="lt2"/>
                </a:solidFill>
              </a:rPr>
              <a:t>%</a:t>
            </a:r>
            <a:endParaRPr sz="20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1003500" y="1608925"/>
            <a:ext cx="3941700" cy="11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OUAH !</a:t>
            </a:r>
            <a:endParaRPr/>
          </a:p>
        </p:txBody>
      </p:sp>
      <p:sp>
        <p:nvSpPr>
          <p:cNvPr id="250" name="Google Shape;250;p37"/>
          <p:cNvSpPr txBox="1"/>
          <p:nvPr>
            <p:ph idx="1" type="subTitle"/>
          </p:nvPr>
        </p:nvSpPr>
        <p:spPr>
          <a:xfrm>
            <a:off x="1003500" y="3032675"/>
            <a:ext cx="3941700" cy="50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Cela pourrait être la partie de la présentation où vous vous présentez, rédigez votre e-mail…</a:t>
            </a:r>
            <a:endParaRPr/>
          </a:p>
        </p:txBody>
      </p:sp>
      <p:cxnSp>
        <p:nvCxnSpPr>
          <p:cNvPr id="251" name="Google Shape;251;p37"/>
          <p:cNvCxnSpPr/>
          <p:nvPr/>
        </p:nvCxnSpPr>
        <p:spPr>
          <a:xfrm>
            <a:off x="1143325" y="2851813"/>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252" name="Google Shape;252;p37"/>
          <p:cNvGrpSpPr/>
          <p:nvPr/>
        </p:nvGrpSpPr>
        <p:grpSpPr>
          <a:xfrm>
            <a:off x="5850710" y="1572871"/>
            <a:ext cx="1933672" cy="1997758"/>
            <a:chOff x="5850710" y="1471588"/>
            <a:chExt cx="1933672" cy="1997758"/>
          </a:xfrm>
        </p:grpSpPr>
        <p:grpSp>
          <p:nvGrpSpPr>
            <p:cNvPr id="253" name="Google Shape;253;p37"/>
            <p:cNvGrpSpPr/>
            <p:nvPr/>
          </p:nvGrpSpPr>
          <p:grpSpPr>
            <a:xfrm>
              <a:off x="5856045" y="1471588"/>
              <a:ext cx="1928337" cy="1997758"/>
              <a:chOff x="5681508" y="1654900"/>
              <a:chExt cx="1589201" cy="1646414"/>
            </a:xfrm>
          </p:grpSpPr>
          <p:sp>
            <p:nvSpPr>
              <p:cNvPr id="254" name="Google Shape;254;p37"/>
              <p:cNvSpPr/>
              <p:nvPr/>
            </p:nvSpPr>
            <p:spPr>
              <a:xfrm>
                <a:off x="5681508" y="1654900"/>
                <a:ext cx="1589201" cy="1646414"/>
              </a:xfrm>
              <a:custGeom>
                <a:rect b="b" l="l" r="r" t="t"/>
                <a:pathLst>
                  <a:path extrusionOk="0" h="22993" w="22194">
                    <a:moveTo>
                      <a:pt x="10923" y="766"/>
                    </a:moveTo>
                    <a:cubicBezTo>
                      <a:pt x="11102" y="766"/>
                      <a:pt x="11281" y="811"/>
                      <a:pt x="11427" y="923"/>
                    </a:cubicBezTo>
                    <a:lnTo>
                      <a:pt x="21030" y="7862"/>
                    </a:lnTo>
                    <a:cubicBezTo>
                      <a:pt x="21220" y="7996"/>
                      <a:pt x="21332" y="8187"/>
                      <a:pt x="21376" y="8410"/>
                    </a:cubicBezTo>
                    <a:cubicBezTo>
                      <a:pt x="21410" y="8634"/>
                      <a:pt x="21354" y="8869"/>
                      <a:pt x="21220" y="9048"/>
                    </a:cubicBezTo>
                    <a:lnTo>
                      <a:pt x="11953" y="21885"/>
                    </a:lnTo>
                    <a:cubicBezTo>
                      <a:pt x="11819" y="22064"/>
                      <a:pt x="11629" y="22187"/>
                      <a:pt x="11405" y="22221"/>
                    </a:cubicBezTo>
                    <a:cubicBezTo>
                      <a:pt x="11354" y="22231"/>
                      <a:pt x="11303" y="22236"/>
                      <a:pt x="11251" y="22236"/>
                    </a:cubicBezTo>
                    <a:cubicBezTo>
                      <a:pt x="11077" y="22236"/>
                      <a:pt x="10905" y="22179"/>
                      <a:pt x="10767" y="22075"/>
                    </a:cubicBezTo>
                    <a:lnTo>
                      <a:pt x="1164" y="15136"/>
                    </a:lnTo>
                    <a:cubicBezTo>
                      <a:pt x="974" y="15014"/>
                      <a:pt x="851" y="14812"/>
                      <a:pt x="818" y="14588"/>
                    </a:cubicBezTo>
                    <a:cubicBezTo>
                      <a:pt x="784" y="14364"/>
                      <a:pt x="840" y="14141"/>
                      <a:pt x="974" y="13950"/>
                    </a:cubicBezTo>
                    <a:lnTo>
                      <a:pt x="10229" y="1113"/>
                    </a:lnTo>
                    <a:cubicBezTo>
                      <a:pt x="10398" y="889"/>
                      <a:pt x="10666" y="766"/>
                      <a:pt x="10923" y="766"/>
                    </a:cubicBezTo>
                    <a:close/>
                    <a:moveTo>
                      <a:pt x="10931" y="0"/>
                    </a:moveTo>
                    <a:cubicBezTo>
                      <a:pt x="10428" y="0"/>
                      <a:pt x="9933" y="236"/>
                      <a:pt x="9614" y="676"/>
                    </a:cubicBezTo>
                    <a:lnTo>
                      <a:pt x="348" y="13502"/>
                    </a:lnTo>
                    <a:cubicBezTo>
                      <a:pt x="101" y="13850"/>
                      <a:pt x="0" y="14286"/>
                      <a:pt x="67" y="14711"/>
                    </a:cubicBezTo>
                    <a:cubicBezTo>
                      <a:pt x="134" y="15136"/>
                      <a:pt x="370" y="15506"/>
                      <a:pt x="716" y="15763"/>
                    </a:cubicBezTo>
                    <a:lnTo>
                      <a:pt x="10319" y="22691"/>
                    </a:lnTo>
                    <a:cubicBezTo>
                      <a:pt x="10599" y="22893"/>
                      <a:pt x="10923" y="22993"/>
                      <a:pt x="11259" y="22993"/>
                    </a:cubicBezTo>
                    <a:cubicBezTo>
                      <a:pt x="11349" y="22993"/>
                      <a:pt x="11438" y="22993"/>
                      <a:pt x="11528" y="22982"/>
                    </a:cubicBezTo>
                    <a:cubicBezTo>
                      <a:pt x="11953" y="22903"/>
                      <a:pt x="12323" y="22679"/>
                      <a:pt x="12569" y="22333"/>
                    </a:cubicBezTo>
                    <a:lnTo>
                      <a:pt x="12580" y="22333"/>
                    </a:lnTo>
                    <a:lnTo>
                      <a:pt x="21836" y="9496"/>
                    </a:lnTo>
                    <a:cubicBezTo>
                      <a:pt x="22093" y="9149"/>
                      <a:pt x="22194" y="8724"/>
                      <a:pt x="22127" y="8298"/>
                    </a:cubicBezTo>
                    <a:cubicBezTo>
                      <a:pt x="22060" y="7862"/>
                      <a:pt x="21824" y="7493"/>
                      <a:pt x="21478" y="7246"/>
                    </a:cubicBezTo>
                    <a:lnTo>
                      <a:pt x="11875" y="307"/>
                    </a:lnTo>
                    <a:cubicBezTo>
                      <a:pt x="11588" y="100"/>
                      <a:pt x="11258" y="0"/>
                      <a:pt x="10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5736786" y="1685475"/>
                <a:ext cx="828756" cy="1116608"/>
              </a:xfrm>
              <a:custGeom>
                <a:rect b="b" l="l" r="r" t="t"/>
                <a:pathLst>
                  <a:path extrusionOk="0" h="15594" w="11574">
                    <a:moveTo>
                      <a:pt x="11153" y="1"/>
                    </a:moveTo>
                    <a:cubicBezTo>
                      <a:pt x="11032" y="1"/>
                      <a:pt x="10910" y="57"/>
                      <a:pt x="10834" y="160"/>
                    </a:cubicBezTo>
                    <a:lnTo>
                      <a:pt x="123" y="14989"/>
                    </a:lnTo>
                    <a:cubicBezTo>
                      <a:pt x="1" y="15169"/>
                      <a:pt x="46" y="15403"/>
                      <a:pt x="213" y="15527"/>
                    </a:cubicBezTo>
                    <a:cubicBezTo>
                      <a:pt x="280" y="15571"/>
                      <a:pt x="359" y="15594"/>
                      <a:pt x="437" y="15594"/>
                    </a:cubicBezTo>
                    <a:cubicBezTo>
                      <a:pt x="549" y="15594"/>
                      <a:pt x="672" y="15537"/>
                      <a:pt x="739" y="15437"/>
                    </a:cubicBezTo>
                    <a:lnTo>
                      <a:pt x="11450" y="608"/>
                    </a:lnTo>
                    <a:cubicBezTo>
                      <a:pt x="11573" y="440"/>
                      <a:pt x="11539" y="194"/>
                      <a:pt x="11372" y="70"/>
                    </a:cubicBezTo>
                    <a:cubicBezTo>
                      <a:pt x="11307" y="23"/>
                      <a:pt x="11230" y="1"/>
                      <a:pt x="11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5681508" y="1654900"/>
                <a:ext cx="1589201" cy="1646414"/>
              </a:xfrm>
              <a:custGeom>
                <a:rect b="b" l="l" r="r" t="t"/>
                <a:pathLst>
                  <a:path extrusionOk="0" h="22993" w="22194">
                    <a:moveTo>
                      <a:pt x="10923" y="766"/>
                    </a:moveTo>
                    <a:cubicBezTo>
                      <a:pt x="11102" y="766"/>
                      <a:pt x="11281" y="811"/>
                      <a:pt x="11427" y="923"/>
                    </a:cubicBezTo>
                    <a:lnTo>
                      <a:pt x="21030" y="7862"/>
                    </a:lnTo>
                    <a:cubicBezTo>
                      <a:pt x="21220" y="7996"/>
                      <a:pt x="21332" y="8187"/>
                      <a:pt x="21376" y="8410"/>
                    </a:cubicBezTo>
                    <a:cubicBezTo>
                      <a:pt x="21410" y="8634"/>
                      <a:pt x="21354" y="8869"/>
                      <a:pt x="21220" y="9048"/>
                    </a:cubicBezTo>
                    <a:lnTo>
                      <a:pt x="11953" y="21885"/>
                    </a:lnTo>
                    <a:cubicBezTo>
                      <a:pt x="11819" y="22064"/>
                      <a:pt x="11629" y="22187"/>
                      <a:pt x="11405" y="22221"/>
                    </a:cubicBezTo>
                    <a:cubicBezTo>
                      <a:pt x="11354" y="22231"/>
                      <a:pt x="11303" y="22236"/>
                      <a:pt x="11251" y="22236"/>
                    </a:cubicBezTo>
                    <a:cubicBezTo>
                      <a:pt x="11077" y="22236"/>
                      <a:pt x="10905" y="22179"/>
                      <a:pt x="10767" y="22075"/>
                    </a:cubicBezTo>
                    <a:lnTo>
                      <a:pt x="1164" y="15136"/>
                    </a:lnTo>
                    <a:cubicBezTo>
                      <a:pt x="974" y="15014"/>
                      <a:pt x="851" y="14812"/>
                      <a:pt x="818" y="14588"/>
                    </a:cubicBezTo>
                    <a:cubicBezTo>
                      <a:pt x="784" y="14364"/>
                      <a:pt x="840" y="14141"/>
                      <a:pt x="974" y="13950"/>
                    </a:cubicBezTo>
                    <a:lnTo>
                      <a:pt x="10229" y="1113"/>
                    </a:lnTo>
                    <a:cubicBezTo>
                      <a:pt x="10398" y="889"/>
                      <a:pt x="10666" y="766"/>
                      <a:pt x="10923" y="766"/>
                    </a:cubicBezTo>
                    <a:close/>
                    <a:moveTo>
                      <a:pt x="10931" y="0"/>
                    </a:moveTo>
                    <a:cubicBezTo>
                      <a:pt x="10428" y="0"/>
                      <a:pt x="9933" y="236"/>
                      <a:pt x="9614" y="676"/>
                    </a:cubicBezTo>
                    <a:lnTo>
                      <a:pt x="348" y="13502"/>
                    </a:lnTo>
                    <a:cubicBezTo>
                      <a:pt x="101" y="13850"/>
                      <a:pt x="0" y="14286"/>
                      <a:pt x="67" y="14711"/>
                    </a:cubicBezTo>
                    <a:cubicBezTo>
                      <a:pt x="134" y="15136"/>
                      <a:pt x="370" y="15506"/>
                      <a:pt x="716" y="15763"/>
                    </a:cubicBezTo>
                    <a:lnTo>
                      <a:pt x="10319" y="22691"/>
                    </a:lnTo>
                    <a:cubicBezTo>
                      <a:pt x="10599" y="22893"/>
                      <a:pt x="10923" y="22993"/>
                      <a:pt x="11259" y="22993"/>
                    </a:cubicBezTo>
                    <a:cubicBezTo>
                      <a:pt x="11349" y="22993"/>
                      <a:pt x="11438" y="22993"/>
                      <a:pt x="11528" y="22982"/>
                    </a:cubicBezTo>
                    <a:cubicBezTo>
                      <a:pt x="11953" y="22903"/>
                      <a:pt x="12323" y="22679"/>
                      <a:pt x="12569" y="22333"/>
                    </a:cubicBezTo>
                    <a:lnTo>
                      <a:pt x="12580" y="22333"/>
                    </a:lnTo>
                    <a:lnTo>
                      <a:pt x="21836" y="9496"/>
                    </a:lnTo>
                    <a:cubicBezTo>
                      <a:pt x="22093" y="9149"/>
                      <a:pt x="22194" y="8724"/>
                      <a:pt x="22127" y="8298"/>
                    </a:cubicBezTo>
                    <a:cubicBezTo>
                      <a:pt x="22060" y="7862"/>
                      <a:pt x="21824" y="7493"/>
                      <a:pt x="21478" y="7246"/>
                    </a:cubicBezTo>
                    <a:lnTo>
                      <a:pt x="11875" y="307"/>
                    </a:lnTo>
                    <a:cubicBezTo>
                      <a:pt x="11588" y="100"/>
                      <a:pt x="11258" y="0"/>
                      <a:pt x="10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a:off x="6333038" y="1930290"/>
                <a:ext cx="694855" cy="629766"/>
              </a:xfrm>
              <a:custGeom>
                <a:rect b="b" l="l" r="r" t="t"/>
                <a:pathLst>
                  <a:path extrusionOk="0" h="8795" w="9704">
                    <a:moveTo>
                      <a:pt x="3100" y="759"/>
                    </a:moveTo>
                    <a:cubicBezTo>
                      <a:pt x="3167" y="759"/>
                      <a:pt x="3235" y="782"/>
                      <a:pt x="3302" y="826"/>
                    </a:cubicBezTo>
                    <a:lnTo>
                      <a:pt x="8651" y="4687"/>
                    </a:lnTo>
                    <a:cubicBezTo>
                      <a:pt x="8808" y="4799"/>
                      <a:pt x="8842" y="5012"/>
                      <a:pt x="8730" y="5157"/>
                    </a:cubicBezTo>
                    <a:lnTo>
                      <a:pt x="6760" y="7888"/>
                    </a:lnTo>
                    <a:cubicBezTo>
                      <a:pt x="6693" y="7983"/>
                      <a:pt x="6592" y="8032"/>
                      <a:pt x="6489" y="8032"/>
                    </a:cubicBezTo>
                    <a:cubicBezTo>
                      <a:pt x="6421" y="8032"/>
                      <a:pt x="6352" y="8011"/>
                      <a:pt x="6290" y="7967"/>
                    </a:cubicBezTo>
                    <a:lnTo>
                      <a:pt x="929" y="4094"/>
                    </a:lnTo>
                    <a:cubicBezTo>
                      <a:pt x="862" y="4050"/>
                      <a:pt x="806" y="3971"/>
                      <a:pt x="795" y="3881"/>
                    </a:cubicBezTo>
                    <a:cubicBezTo>
                      <a:pt x="784" y="3792"/>
                      <a:pt x="806" y="3702"/>
                      <a:pt x="851" y="3624"/>
                    </a:cubicBezTo>
                    <a:lnTo>
                      <a:pt x="2821" y="904"/>
                    </a:lnTo>
                    <a:cubicBezTo>
                      <a:pt x="2888" y="804"/>
                      <a:pt x="3000" y="759"/>
                      <a:pt x="3100" y="759"/>
                    </a:cubicBezTo>
                    <a:close/>
                    <a:moveTo>
                      <a:pt x="3096" y="0"/>
                    </a:moveTo>
                    <a:cubicBezTo>
                      <a:pt x="2756" y="0"/>
                      <a:pt x="2421" y="159"/>
                      <a:pt x="2205" y="457"/>
                    </a:cubicBezTo>
                    <a:lnTo>
                      <a:pt x="235" y="3177"/>
                    </a:lnTo>
                    <a:cubicBezTo>
                      <a:pt x="68" y="3423"/>
                      <a:pt x="1" y="3714"/>
                      <a:pt x="45" y="4005"/>
                    </a:cubicBezTo>
                    <a:cubicBezTo>
                      <a:pt x="90" y="4284"/>
                      <a:pt x="247" y="4542"/>
                      <a:pt x="481" y="4709"/>
                    </a:cubicBezTo>
                    <a:lnTo>
                      <a:pt x="5843" y="8582"/>
                    </a:lnTo>
                    <a:cubicBezTo>
                      <a:pt x="6044" y="8728"/>
                      <a:pt x="6268" y="8795"/>
                      <a:pt x="6492" y="8795"/>
                    </a:cubicBezTo>
                    <a:cubicBezTo>
                      <a:pt x="6828" y="8795"/>
                      <a:pt x="7163" y="8638"/>
                      <a:pt x="7375" y="8336"/>
                    </a:cubicBezTo>
                    <a:lnTo>
                      <a:pt x="9345" y="5605"/>
                    </a:lnTo>
                    <a:cubicBezTo>
                      <a:pt x="9703" y="5112"/>
                      <a:pt x="9591" y="4430"/>
                      <a:pt x="9099" y="4072"/>
                    </a:cubicBezTo>
                    <a:lnTo>
                      <a:pt x="3739" y="210"/>
                    </a:lnTo>
                    <a:cubicBezTo>
                      <a:pt x="3544" y="69"/>
                      <a:pt x="3319" y="0"/>
                      <a:pt x="3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7"/>
            <p:cNvSpPr/>
            <p:nvPr/>
          </p:nvSpPr>
          <p:spPr>
            <a:xfrm>
              <a:off x="5850710" y="2897177"/>
              <a:ext cx="301491" cy="298276"/>
            </a:xfrm>
            <a:custGeom>
              <a:rect b="b" l="l" r="r" t="t"/>
              <a:pathLst>
                <a:path extrusionOk="0" h="3433" w="3470">
                  <a:moveTo>
                    <a:pt x="1668" y="914"/>
                  </a:moveTo>
                  <a:lnTo>
                    <a:pt x="2507" y="1518"/>
                  </a:lnTo>
                  <a:lnTo>
                    <a:pt x="1982" y="2246"/>
                  </a:lnTo>
                  <a:lnTo>
                    <a:pt x="1858" y="1899"/>
                  </a:lnTo>
                  <a:cubicBezTo>
                    <a:pt x="1803" y="1754"/>
                    <a:pt x="1668" y="1652"/>
                    <a:pt x="1512" y="1652"/>
                  </a:cubicBezTo>
                  <a:lnTo>
                    <a:pt x="1142" y="1642"/>
                  </a:lnTo>
                  <a:lnTo>
                    <a:pt x="1668" y="914"/>
                  </a:lnTo>
                  <a:close/>
                  <a:moveTo>
                    <a:pt x="1573" y="1"/>
                  </a:moveTo>
                  <a:cubicBezTo>
                    <a:pt x="1455" y="1"/>
                    <a:pt x="1339" y="53"/>
                    <a:pt x="1266" y="153"/>
                  </a:cubicBezTo>
                  <a:lnTo>
                    <a:pt x="102" y="1776"/>
                  </a:lnTo>
                  <a:cubicBezTo>
                    <a:pt x="12" y="1888"/>
                    <a:pt x="0" y="2045"/>
                    <a:pt x="68" y="2167"/>
                  </a:cubicBezTo>
                  <a:cubicBezTo>
                    <a:pt x="124" y="2301"/>
                    <a:pt x="258" y="2380"/>
                    <a:pt x="393" y="2380"/>
                  </a:cubicBezTo>
                  <a:lnTo>
                    <a:pt x="1231" y="2403"/>
                  </a:lnTo>
                  <a:lnTo>
                    <a:pt x="1512" y="3186"/>
                  </a:lnTo>
                  <a:cubicBezTo>
                    <a:pt x="1556" y="3320"/>
                    <a:pt x="1668" y="3410"/>
                    <a:pt x="1813" y="3432"/>
                  </a:cubicBezTo>
                  <a:lnTo>
                    <a:pt x="1870" y="3432"/>
                  </a:lnTo>
                  <a:cubicBezTo>
                    <a:pt x="1982" y="3432"/>
                    <a:pt x="2104" y="3376"/>
                    <a:pt x="2172" y="3276"/>
                  </a:cubicBezTo>
                  <a:lnTo>
                    <a:pt x="3347" y="1652"/>
                  </a:lnTo>
                  <a:cubicBezTo>
                    <a:pt x="3470" y="1485"/>
                    <a:pt x="3425" y="1249"/>
                    <a:pt x="3258" y="1127"/>
                  </a:cubicBezTo>
                  <a:lnTo>
                    <a:pt x="1803" y="75"/>
                  </a:lnTo>
                  <a:cubicBezTo>
                    <a:pt x="1735" y="25"/>
                    <a:pt x="1654" y="1"/>
                    <a:pt x="1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64"/>
          <p:cNvSpPr/>
          <p:nvPr/>
        </p:nvSpPr>
        <p:spPr>
          <a:xfrm flipH="1" rot="10800000">
            <a:off x="802750" y="1592158"/>
            <a:ext cx="3346800" cy="2682600"/>
          </a:xfrm>
          <a:prstGeom prst="roundRect">
            <a:avLst>
              <a:gd fmla="val 7853"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4"/>
          <p:cNvSpPr/>
          <p:nvPr/>
        </p:nvSpPr>
        <p:spPr>
          <a:xfrm flipH="1" rot="10800000">
            <a:off x="4994475" y="1592158"/>
            <a:ext cx="3346800" cy="2682600"/>
          </a:xfrm>
          <a:prstGeom prst="roundRect">
            <a:avLst>
              <a:gd fmla="val 7853"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N'oubliez pas</a:t>
            </a:r>
            <a:endParaRPr/>
          </a:p>
        </p:txBody>
      </p:sp>
      <p:cxnSp>
        <p:nvCxnSpPr>
          <p:cNvPr id="960" name="Google Shape;960;p64"/>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961" name="Google Shape;961;p64"/>
          <p:cNvSpPr txBox="1"/>
          <p:nvPr>
            <p:ph idx="2" type="title"/>
          </p:nvPr>
        </p:nvSpPr>
        <p:spPr>
          <a:xfrm>
            <a:off x="1185826" y="1881500"/>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Liste 1</a:t>
            </a:r>
            <a:endParaRPr/>
          </a:p>
        </p:txBody>
      </p:sp>
      <p:sp>
        <p:nvSpPr>
          <p:cNvPr id="962" name="Google Shape;962;p64"/>
          <p:cNvSpPr txBox="1"/>
          <p:nvPr>
            <p:ph idx="1" type="subTitle"/>
          </p:nvPr>
        </p:nvSpPr>
        <p:spPr>
          <a:xfrm>
            <a:off x="1185850" y="2303171"/>
            <a:ext cx="2580600" cy="1721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p:txBody>
      </p:sp>
      <p:sp>
        <p:nvSpPr>
          <p:cNvPr id="963" name="Google Shape;963;p64"/>
          <p:cNvSpPr txBox="1"/>
          <p:nvPr>
            <p:ph idx="3" type="title"/>
          </p:nvPr>
        </p:nvSpPr>
        <p:spPr>
          <a:xfrm>
            <a:off x="5377555" y="1881500"/>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Liste 2</a:t>
            </a:r>
            <a:endParaRPr/>
          </a:p>
        </p:txBody>
      </p:sp>
      <p:sp>
        <p:nvSpPr>
          <p:cNvPr id="964" name="Google Shape;964;p64"/>
          <p:cNvSpPr txBox="1"/>
          <p:nvPr>
            <p:ph idx="4" type="subTitle"/>
          </p:nvPr>
        </p:nvSpPr>
        <p:spPr>
          <a:xfrm>
            <a:off x="5377575" y="2303171"/>
            <a:ext cx="2580600" cy="1721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a:p>
            <a:pPr indent="-317500" lvl="0" marL="457200" rtl="0" algn="l">
              <a:spcBef>
                <a:spcPts val="0"/>
              </a:spcBef>
              <a:spcAft>
                <a:spcPts val="0"/>
              </a:spcAft>
              <a:buSzPts val="1400"/>
              <a:buChar char="●"/>
            </a:pPr>
            <a:r>
              <a:rPr lang="fr"/>
              <a:t>Une chose que vous ne devriez pas oublier</a:t>
            </a:r>
            <a:endParaRPr/>
          </a:p>
        </p:txBody>
      </p:sp>
      <p:grpSp>
        <p:nvGrpSpPr>
          <p:cNvPr id="965" name="Google Shape;965;p64"/>
          <p:cNvGrpSpPr/>
          <p:nvPr/>
        </p:nvGrpSpPr>
        <p:grpSpPr>
          <a:xfrm rot="8100000">
            <a:off x="6682110" y="309859"/>
            <a:ext cx="1638984" cy="1059659"/>
            <a:chOff x="3366499" y="3734856"/>
            <a:chExt cx="948238" cy="613068"/>
          </a:xfrm>
        </p:grpSpPr>
        <p:sp>
          <p:nvSpPr>
            <p:cNvPr id="966" name="Google Shape;966;p64"/>
            <p:cNvSpPr/>
            <p:nvPr/>
          </p:nvSpPr>
          <p:spPr>
            <a:xfrm>
              <a:off x="3366499" y="3734856"/>
              <a:ext cx="228467" cy="184114"/>
            </a:xfrm>
            <a:custGeom>
              <a:rect b="b" l="l" r="r" t="t"/>
              <a:pathLst>
                <a:path extrusionOk="0" h="6152" w="7634">
                  <a:moveTo>
                    <a:pt x="2071" y="765"/>
                  </a:moveTo>
                  <a:cubicBezTo>
                    <a:pt x="2224" y="765"/>
                    <a:pt x="2379" y="806"/>
                    <a:pt x="2519" y="892"/>
                  </a:cubicBezTo>
                  <a:lnTo>
                    <a:pt x="6235" y="3175"/>
                  </a:lnTo>
                  <a:cubicBezTo>
                    <a:pt x="6638" y="3421"/>
                    <a:pt x="6760" y="3947"/>
                    <a:pt x="6514" y="4350"/>
                  </a:cubicBezTo>
                  <a:lnTo>
                    <a:pt x="6123" y="4988"/>
                  </a:lnTo>
                  <a:cubicBezTo>
                    <a:pt x="5962" y="5251"/>
                    <a:pt x="5682" y="5395"/>
                    <a:pt x="5395" y="5395"/>
                  </a:cubicBezTo>
                  <a:cubicBezTo>
                    <a:pt x="5242" y="5395"/>
                    <a:pt x="5087" y="5354"/>
                    <a:pt x="4947" y="5268"/>
                  </a:cubicBezTo>
                  <a:lnTo>
                    <a:pt x="1232" y="2973"/>
                  </a:lnTo>
                  <a:cubicBezTo>
                    <a:pt x="1030" y="2861"/>
                    <a:pt x="896" y="2672"/>
                    <a:pt x="851" y="2448"/>
                  </a:cubicBezTo>
                  <a:cubicBezTo>
                    <a:pt x="795" y="2224"/>
                    <a:pt x="829" y="2000"/>
                    <a:pt x="952" y="1799"/>
                  </a:cubicBezTo>
                  <a:lnTo>
                    <a:pt x="1343" y="1172"/>
                  </a:lnTo>
                  <a:cubicBezTo>
                    <a:pt x="1504" y="909"/>
                    <a:pt x="1784" y="765"/>
                    <a:pt x="2071" y="765"/>
                  </a:cubicBezTo>
                  <a:close/>
                  <a:moveTo>
                    <a:pt x="2061" y="1"/>
                  </a:moveTo>
                  <a:cubicBezTo>
                    <a:pt x="1520" y="1"/>
                    <a:pt x="993" y="273"/>
                    <a:pt x="694" y="769"/>
                  </a:cubicBezTo>
                  <a:lnTo>
                    <a:pt x="303" y="1406"/>
                  </a:lnTo>
                  <a:cubicBezTo>
                    <a:pt x="79" y="1776"/>
                    <a:pt x="0" y="2202"/>
                    <a:pt x="102" y="2627"/>
                  </a:cubicBezTo>
                  <a:cubicBezTo>
                    <a:pt x="202" y="3040"/>
                    <a:pt x="460" y="3399"/>
                    <a:pt x="829" y="3622"/>
                  </a:cubicBezTo>
                  <a:lnTo>
                    <a:pt x="4556" y="5917"/>
                  </a:lnTo>
                  <a:cubicBezTo>
                    <a:pt x="4813" y="6074"/>
                    <a:pt x="5104" y="6152"/>
                    <a:pt x="5395" y="6152"/>
                  </a:cubicBezTo>
                  <a:cubicBezTo>
                    <a:pt x="5944" y="6152"/>
                    <a:pt x="6469" y="5883"/>
                    <a:pt x="6772" y="5380"/>
                  </a:cubicBezTo>
                  <a:lnTo>
                    <a:pt x="7163" y="4753"/>
                  </a:lnTo>
                  <a:cubicBezTo>
                    <a:pt x="7633" y="3992"/>
                    <a:pt x="7387" y="2996"/>
                    <a:pt x="6638" y="2526"/>
                  </a:cubicBezTo>
                  <a:lnTo>
                    <a:pt x="2910" y="243"/>
                  </a:lnTo>
                  <a:cubicBezTo>
                    <a:pt x="2645" y="79"/>
                    <a:pt x="2351" y="1"/>
                    <a:pt x="2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4"/>
            <p:cNvSpPr/>
            <p:nvPr/>
          </p:nvSpPr>
          <p:spPr>
            <a:xfrm>
              <a:off x="3518537" y="3817693"/>
              <a:ext cx="660859" cy="479977"/>
            </a:xfrm>
            <a:custGeom>
              <a:rect b="b" l="l" r="r" t="t"/>
              <a:pathLst>
                <a:path extrusionOk="0" h="16038" w="22082">
                  <a:moveTo>
                    <a:pt x="2765" y="906"/>
                  </a:moveTo>
                  <a:lnTo>
                    <a:pt x="21130" y="12199"/>
                  </a:lnTo>
                  <a:lnTo>
                    <a:pt x="19317" y="15142"/>
                  </a:lnTo>
                  <a:lnTo>
                    <a:pt x="963" y="3850"/>
                  </a:lnTo>
                  <a:lnTo>
                    <a:pt x="2765" y="906"/>
                  </a:lnTo>
                  <a:close/>
                  <a:moveTo>
                    <a:pt x="2647" y="0"/>
                  </a:moveTo>
                  <a:cubicBezTo>
                    <a:pt x="2615" y="0"/>
                    <a:pt x="2584" y="4"/>
                    <a:pt x="2552" y="11"/>
                  </a:cubicBezTo>
                  <a:cubicBezTo>
                    <a:pt x="2451" y="33"/>
                    <a:pt x="2373" y="90"/>
                    <a:pt x="2317" y="179"/>
                  </a:cubicBezTo>
                  <a:lnTo>
                    <a:pt x="112" y="3771"/>
                  </a:lnTo>
                  <a:cubicBezTo>
                    <a:pt x="0" y="3951"/>
                    <a:pt x="56" y="4186"/>
                    <a:pt x="235" y="4298"/>
                  </a:cubicBezTo>
                  <a:lnTo>
                    <a:pt x="19239" y="15982"/>
                  </a:lnTo>
                  <a:cubicBezTo>
                    <a:pt x="19306" y="16027"/>
                    <a:pt x="19373" y="16038"/>
                    <a:pt x="19441" y="16038"/>
                  </a:cubicBezTo>
                  <a:lnTo>
                    <a:pt x="19530" y="16038"/>
                  </a:lnTo>
                  <a:cubicBezTo>
                    <a:pt x="19630" y="16005"/>
                    <a:pt x="19709" y="15948"/>
                    <a:pt x="19765" y="15859"/>
                  </a:cubicBezTo>
                  <a:lnTo>
                    <a:pt x="21981" y="12267"/>
                  </a:lnTo>
                  <a:cubicBezTo>
                    <a:pt x="22082" y="12087"/>
                    <a:pt x="22025" y="11852"/>
                    <a:pt x="21846" y="11752"/>
                  </a:cubicBezTo>
                  <a:lnTo>
                    <a:pt x="2843" y="56"/>
                  </a:lnTo>
                  <a:cubicBezTo>
                    <a:pt x="2781" y="18"/>
                    <a:pt x="2715" y="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p:nvPr/>
          </p:nvSpPr>
          <p:spPr>
            <a:xfrm>
              <a:off x="4227947" y="4278582"/>
              <a:ext cx="74729" cy="57940"/>
            </a:xfrm>
            <a:custGeom>
              <a:rect b="b" l="l" r="r" t="t"/>
              <a:pathLst>
                <a:path extrusionOk="0" h="1936" w="2497">
                  <a:moveTo>
                    <a:pt x="818" y="0"/>
                  </a:moveTo>
                  <a:lnTo>
                    <a:pt x="0" y="1321"/>
                  </a:lnTo>
                  <a:lnTo>
                    <a:pt x="2496" y="1936"/>
                  </a:lnTo>
                  <a:lnTo>
                    <a:pt x="818" y="0"/>
                  </a:lnTo>
                  <a:close/>
                </a:path>
              </a:pathLst>
            </a:custGeom>
            <a:solidFill>
              <a:srgbClr val="191E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4"/>
            <p:cNvSpPr/>
            <p:nvPr/>
          </p:nvSpPr>
          <p:spPr>
            <a:xfrm>
              <a:off x="4216216" y="4267150"/>
              <a:ext cx="98521" cy="80774"/>
            </a:xfrm>
            <a:custGeom>
              <a:rect b="b" l="l" r="r" t="t"/>
              <a:pathLst>
                <a:path extrusionOk="0" h="2699" w="3292">
                  <a:moveTo>
                    <a:pt x="1265" y="1031"/>
                  </a:moveTo>
                  <a:lnTo>
                    <a:pt x="1814" y="1669"/>
                  </a:lnTo>
                  <a:lnTo>
                    <a:pt x="997" y="1457"/>
                  </a:lnTo>
                  <a:lnTo>
                    <a:pt x="1265" y="1031"/>
                  </a:lnTo>
                  <a:close/>
                  <a:moveTo>
                    <a:pt x="1208" y="0"/>
                  </a:moveTo>
                  <a:cubicBezTo>
                    <a:pt x="1197" y="0"/>
                    <a:pt x="1186" y="1"/>
                    <a:pt x="1176" y="2"/>
                  </a:cubicBezTo>
                  <a:cubicBezTo>
                    <a:pt x="1064" y="12"/>
                    <a:pt x="952" y="80"/>
                    <a:pt x="885" y="181"/>
                  </a:cubicBezTo>
                  <a:lnTo>
                    <a:pt x="79" y="1501"/>
                  </a:lnTo>
                  <a:cubicBezTo>
                    <a:pt x="12" y="1613"/>
                    <a:pt x="1" y="1736"/>
                    <a:pt x="46" y="1848"/>
                  </a:cubicBezTo>
                  <a:cubicBezTo>
                    <a:pt x="90" y="1960"/>
                    <a:pt x="191" y="2049"/>
                    <a:pt x="303" y="2072"/>
                  </a:cubicBezTo>
                  <a:lnTo>
                    <a:pt x="2787" y="2688"/>
                  </a:lnTo>
                  <a:cubicBezTo>
                    <a:pt x="2821" y="2698"/>
                    <a:pt x="2854" y="2698"/>
                    <a:pt x="2888" y="2698"/>
                  </a:cubicBezTo>
                  <a:cubicBezTo>
                    <a:pt x="3011" y="2698"/>
                    <a:pt x="3135" y="2643"/>
                    <a:pt x="3213" y="2519"/>
                  </a:cubicBezTo>
                  <a:cubicBezTo>
                    <a:pt x="3291" y="2385"/>
                    <a:pt x="3280" y="2195"/>
                    <a:pt x="3168" y="2072"/>
                  </a:cubicBezTo>
                  <a:lnTo>
                    <a:pt x="1501" y="136"/>
                  </a:lnTo>
                  <a:cubicBezTo>
                    <a:pt x="1429" y="54"/>
                    <a:pt x="1320" y="0"/>
                    <a:pt x="1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4"/>
            <p:cNvSpPr/>
            <p:nvPr/>
          </p:nvSpPr>
          <p:spPr>
            <a:xfrm>
              <a:off x="4088603" y="4167639"/>
              <a:ext cx="226132" cy="180283"/>
            </a:xfrm>
            <a:custGeom>
              <a:rect b="b" l="l" r="r" t="t"/>
              <a:pathLst>
                <a:path extrusionOk="0" h="6024" w="7556">
                  <a:moveTo>
                    <a:pt x="2653" y="1021"/>
                  </a:moveTo>
                  <a:lnTo>
                    <a:pt x="6078" y="4994"/>
                  </a:lnTo>
                  <a:lnTo>
                    <a:pt x="6078" y="4994"/>
                  </a:lnTo>
                  <a:lnTo>
                    <a:pt x="997" y="3730"/>
                  </a:lnTo>
                  <a:lnTo>
                    <a:pt x="2653" y="1021"/>
                  </a:lnTo>
                  <a:close/>
                  <a:moveTo>
                    <a:pt x="2610" y="1"/>
                  </a:moveTo>
                  <a:cubicBezTo>
                    <a:pt x="2599" y="1"/>
                    <a:pt x="2587" y="1"/>
                    <a:pt x="2575" y="2"/>
                  </a:cubicBezTo>
                  <a:cubicBezTo>
                    <a:pt x="2452" y="14"/>
                    <a:pt x="2340" y="81"/>
                    <a:pt x="2284" y="181"/>
                  </a:cubicBezTo>
                  <a:lnTo>
                    <a:pt x="68" y="3774"/>
                  </a:lnTo>
                  <a:cubicBezTo>
                    <a:pt x="12" y="3875"/>
                    <a:pt x="0" y="3998"/>
                    <a:pt x="45" y="4110"/>
                  </a:cubicBezTo>
                  <a:cubicBezTo>
                    <a:pt x="90" y="4222"/>
                    <a:pt x="191" y="4312"/>
                    <a:pt x="303" y="4334"/>
                  </a:cubicBezTo>
                  <a:lnTo>
                    <a:pt x="7051" y="6013"/>
                  </a:lnTo>
                  <a:cubicBezTo>
                    <a:pt x="7085" y="6023"/>
                    <a:pt x="7118" y="6023"/>
                    <a:pt x="7152" y="6023"/>
                  </a:cubicBezTo>
                  <a:cubicBezTo>
                    <a:pt x="7275" y="6023"/>
                    <a:pt x="7399" y="5968"/>
                    <a:pt x="7477" y="5844"/>
                  </a:cubicBezTo>
                  <a:cubicBezTo>
                    <a:pt x="7555" y="5710"/>
                    <a:pt x="7544" y="5520"/>
                    <a:pt x="7432" y="5397"/>
                  </a:cubicBezTo>
                  <a:lnTo>
                    <a:pt x="2888" y="126"/>
                  </a:lnTo>
                  <a:cubicBezTo>
                    <a:pt x="2818" y="45"/>
                    <a:pt x="2720" y="1"/>
                    <a:pt x="2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5"/>
          <p:cNvSpPr/>
          <p:nvPr/>
        </p:nvSpPr>
        <p:spPr>
          <a:xfrm>
            <a:off x="1288055" y="3280275"/>
            <a:ext cx="65679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a:off x="1288050" y="1454450"/>
            <a:ext cx="65679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Déclarations</a:t>
            </a:r>
            <a:endParaRPr/>
          </a:p>
        </p:txBody>
      </p:sp>
      <p:cxnSp>
        <p:nvCxnSpPr>
          <p:cNvPr id="978" name="Google Shape;978;p65"/>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979" name="Google Shape;979;p65"/>
          <p:cNvSpPr txBox="1"/>
          <p:nvPr>
            <p:ph idx="2" type="title"/>
          </p:nvPr>
        </p:nvSpPr>
        <p:spPr>
          <a:xfrm>
            <a:off x="1459398" y="2245063"/>
            <a:ext cx="61308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—Anne Parfois</a:t>
            </a:r>
            <a:endParaRPr/>
          </a:p>
        </p:txBody>
      </p:sp>
      <p:sp>
        <p:nvSpPr>
          <p:cNvPr id="980" name="Google Shape;980;p65"/>
          <p:cNvSpPr txBox="1"/>
          <p:nvPr>
            <p:ph idx="1" type="subTitle"/>
          </p:nvPr>
        </p:nvSpPr>
        <p:spPr>
          <a:xfrm>
            <a:off x="1459400" y="1677584"/>
            <a:ext cx="6130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t>
            </a:r>
            <a:r>
              <a:rPr lang="fr"/>
              <a:t>Jupiter est une géante gazeuse et la plus grande planète du système solaire. C'est le quatrième objet le plus brillant du ciel nocturne”</a:t>
            </a:r>
            <a:endParaRPr/>
          </a:p>
        </p:txBody>
      </p:sp>
      <p:sp>
        <p:nvSpPr>
          <p:cNvPr id="981" name="Google Shape;981;p65"/>
          <p:cNvSpPr txBox="1"/>
          <p:nvPr>
            <p:ph idx="3" type="title"/>
          </p:nvPr>
        </p:nvSpPr>
        <p:spPr>
          <a:xfrm>
            <a:off x="1553864" y="4056260"/>
            <a:ext cx="61308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—Jacques Dubois</a:t>
            </a:r>
            <a:endParaRPr/>
          </a:p>
        </p:txBody>
      </p:sp>
      <p:sp>
        <p:nvSpPr>
          <p:cNvPr id="982" name="Google Shape;982;p65"/>
          <p:cNvSpPr txBox="1"/>
          <p:nvPr>
            <p:ph idx="4" type="subTitle"/>
          </p:nvPr>
        </p:nvSpPr>
        <p:spPr>
          <a:xfrm>
            <a:off x="1553864" y="3487396"/>
            <a:ext cx="6130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t>
            </a:r>
            <a:r>
              <a:rPr lang="fr"/>
              <a:t>Vénus a un beau nom et elle est la deuxième planète partant du Soleil. Il y fait terriblement chaud, encore plus chaud que dans Mercure”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Voici un gra</a:t>
            </a:r>
            <a:r>
              <a:rPr lang="fr"/>
              <a:t>ph</a:t>
            </a:r>
            <a:r>
              <a:rPr lang="fr"/>
              <a:t>ique</a:t>
            </a:r>
            <a:endParaRPr/>
          </a:p>
        </p:txBody>
      </p:sp>
      <p:cxnSp>
        <p:nvCxnSpPr>
          <p:cNvPr id="988" name="Google Shape;988;p66"/>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pic>
        <p:nvPicPr>
          <p:cNvPr id="989" name="Google Shape;989;p66" title="Chart">
            <a:hlinkClick r:id="rId3"/>
          </p:cNvPr>
          <p:cNvPicPr preferRelativeResize="0"/>
          <p:nvPr/>
        </p:nvPicPr>
        <p:blipFill>
          <a:blip r:embed="rId4">
            <a:alphaModFix/>
          </a:blip>
          <a:stretch>
            <a:fillRect/>
          </a:stretch>
        </p:blipFill>
        <p:spPr>
          <a:xfrm>
            <a:off x="3483500" y="1318425"/>
            <a:ext cx="4554849" cy="2816400"/>
          </a:xfrm>
          <a:prstGeom prst="rect">
            <a:avLst/>
          </a:prstGeom>
          <a:noFill/>
          <a:ln>
            <a:noFill/>
          </a:ln>
        </p:spPr>
      </p:pic>
      <p:sp>
        <p:nvSpPr>
          <p:cNvPr id="990" name="Google Shape;990;p66"/>
          <p:cNvSpPr txBox="1"/>
          <p:nvPr>
            <p:ph idx="4294967295" type="title"/>
          </p:nvPr>
        </p:nvSpPr>
        <p:spPr>
          <a:xfrm>
            <a:off x="1027913" y="1613724"/>
            <a:ext cx="2063700" cy="348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000"/>
              <a:t>Période 1</a:t>
            </a:r>
            <a:endParaRPr sz="2000"/>
          </a:p>
        </p:txBody>
      </p:sp>
      <p:sp>
        <p:nvSpPr>
          <p:cNvPr id="991" name="Google Shape;991;p66"/>
          <p:cNvSpPr txBox="1"/>
          <p:nvPr>
            <p:ph idx="4294967295" type="subTitle"/>
          </p:nvPr>
        </p:nvSpPr>
        <p:spPr>
          <a:xfrm>
            <a:off x="1027925" y="2188700"/>
            <a:ext cx="2197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est la deuxième planète partant du Soleil</a:t>
            </a:r>
            <a:endParaRPr/>
          </a:p>
        </p:txBody>
      </p:sp>
      <p:sp>
        <p:nvSpPr>
          <p:cNvPr id="992" name="Google Shape;992;p66"/>
          <p:cNvSpPr txBox="1"/>
          <p:nvPr>
            <p:ph idx="4294967295" type="title"/>
          </p:nvPr>
        </p:nvSpPr>
        <p:spPr>
          <a:xfrm>
            <a:off x="1021613" y="3331599"/>
            <a:ext cx="2063700" cy="348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000"/>
              <a:t>Période 2</a:t>
            </a:r>
            <a:endParaRPr sz="2000"/>
          </a:p>
        </p:txBody>
      </p:sp>
      <p:sp>
        <p:nvSpPr>
          <p:cNvPr id="993" name="Google Shape;993;p66"/>
          <p:cNvSpPr txBox="1"/>
          <p:nvPr>
            <p:ph idx="4294967295" type="subTitle"/>
          </p:nvPr>
        </p:nvSpPr>
        <p:spPr>
          <a:xfrm>
            <a:off x="1021613" y="3906664"/>
            <a:ext cx="2063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Neptune est très éloignée de la Terre</a:t>
            </a:r>
            <a:endParaRPr/>
          </a:p>
        </p:txBody>
      </p:sp>
      <p:cxnSp>
        <p:nvCxnSpPr>
          <p:cNvPr id="994" name="Google Shape;994;p66"/>
          <p:cNvCxnSpPr/>
          <p:nvPr/>
        </p:nvCxnSpPr>
        <p:spPr>
          <a:xfrm>
            <a:off x="1092275" y="2086950"/>
            <a:ext cx="1206300" cy="0"/>
          </a:xfrm>
          <a:prstGeom prst="straightConnector1">
            <a:avLst/>
          </a:prstGeom>
          <a:noFill/>
          <a:ln cap="flat" cmpd="sng" w="38100">
            <a:solidFill>
              <a:schemeClr val="dk2"/>
            </a:solidFill>
            <a:prstDash val="solid"/>
            <a:round/>
            <a:headEnd len="med" w="med" type="none"/>
            <a:tailEnd len="med" w="med" type="none"/>
          </a:ln>
        </p:spPr>
      </p:cxnSp>
      <p:cxnSp>
        <p:nvCxnSpPr>
          <p:cNvPr id="995" name="Google Shape;995;p66"/>
          <p:cNvCxnSpPr/>
          <p:nvPr/>
        </p:nvCxnSpPr>
        <p:spPr>
          <a:xfrm>
            <a:off x="1092275" y="3804925"/>
            <a:ext cx="1206300" cy="0"/>
          </a:xfrm>
          <a:prstGeom prst="straightConnector1">
            <a:avLst/>
          </a:prstGeom>
          <a:noFill/>
          <a:ln cap="flat" cmpd="sng" w="38100">
            <a:solidFill>
              <a:schemeClr val="lt2"/>
            </a:solidFill>
            <a:prstDash val="solid"/>
            <a:round/>
            <a:headEnd len="med" w="med" type="none"/>
            <a:tailEnd len="med" w="med" type="none"/>
          </a:ln>
        </p:spPr>
      </p:cxnSp>
      <p:sp>
        <p:nvSpPr>
          <p:cNvPr id="996" name="Google Shape;996;p66"/>
          <p:cNvSpPr txBox="1"/>
          <p:nvPr/>
        </p:nvSpPr>
        <p:spPr>
          <a:xfrm>
            <a:off x="3565788" y="4252550"/>
            <a:ext cx="48582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lt1"/>
                </a:solidFill>
                <a:latin typeface="Roboto"/>
                <a:ea typeface="Roboto"/>
                <a:cs typeface="Roboto"/>
                <a:sym typeface="Roboto"/>
              </a:rPr>
              <a:t>Suivez le lien dans le graphique pour modifier ses données, puis collez le nouveau ici. </a:t>
            </a:r>
            <a:r>
              <a:rPr b="1" lang="fr" sz="1200">
                <a:solidFill>
                  <a:schemeClr val="lt1"/>
                </a:solidFill>
                <a:uFill>
                  <a:noFill/>
                </a:uFill>
                <a:latin typeface="Roboto"/>
                <a:ea typeface="Roboto"/>
                <a:cs typeface="Roboto"/>
                <a:sym typeface="Roboto"/>
                <a:hlinkClick r:id="rId5">
                  <a:extLst>
                    <a:ext uri="{A12FA001-AC4F-418D-AE19-62706E023703}">
                      <ahyp:hlinkClr val="tx"/>
                    </a:ext>
                  </a:extLst>
                </a:hlinkClick>
              </a:rPr>
              <a:t>Pour plus d'informations, cliquez ici</a:t>
            </a:r>
            <a:endParaRPr b="1" sz="1200">
              <a:solidFill>
                <a:schemeClr val="lt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7"/>
          <p:cNvSpPr/>
          <p:nvPr/>
        </p:nvSpPr>
        <p:spPr>
          <a:xfrm>
            <a:off x="1288087" y="1454450"/>
            <a:ext cx="24891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7"/>
          <p:cNvSpPr/>
          <p:nvPr/>
        </p:nvSpPr>
        <p:spPr>
          <a:xfrm>
            <a:off x="1288087" y="3280263"/>
            <a:ext cx="24891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7"/>
          <p:cNvSpPr/>
          <p:nvPr/>
        </p:nvSpPr>
        <p:spPr>
          <a:xfrm>
            <a:off x="5366865" y="1454450"/>
            <a:ext cx="24891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7"/>
          <p:cNvSpPr/>
          <p:nvPr/>
        </p:nvSpPr>
        <p:spPr>
          <a:xfrm>
            <a:off x="5366865" y="3280263"/>
            <a:ext cx="2489100" cy="12711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Conclusions</a:t>
            </a:r>
            <a:endParaRPr/>
          </a:p>
        </p:txBody>
      </p:sp>
      <p:sp>
        <p:nvSpPr>
          <p:cNvPr id="1006" name="Google Shape;1006;p67"/>
          <p:cNvSpPr txBox="1"/>
          <p:nvPr>
            <p:ph idx="2" type="title"/>
          </p:nvPr>
        </p:nvSpPr>
        <p:spPr>
          <a:xfrm>
            <a:off x="1459363" y="1674150"/>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1007" name="Google Shape;1007;p67"/>
          <p:cNvSpPr txBox="1"/>
          <p:nvPr>
            <p:ph idx="1" type="subTitle"/>
          </p:nvPr>
        </p:nvSpPr>
        <p:spPr>
          <a:xfrm>
            <a:off x="1459363" y="2020975"/>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est la deuxième planète partant du Soleil</a:t>
            </a:r>
            <a:endParaRPr/>
          </a:p>
        </p:txBody>
      </p:sp>
      <p:sp>
        <p:nvSpPr>
          <p:cNvPr id="1008" name="Google Shape;1008;p67"/>
          <p:cNvSpPr txBox="1"/>
          <p:nvPr>
            <p:ph idx="3" type="title"/>
          </p:nvPr>
        </p:nvSpPr>
        <p:spPr>
          <a:xfrm>
            <a:off x="5538143" y="1674150"/>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1009" name="Google Shape;1009;p67"/>
          <p:cNvSpPr txBox="1"/>
          <p:nvPr>
            <p:ph idx="4" type="subTitle"/>
          </p:nvPr>
        </p:nvSpPr>
        <p:spPr>
          <a:xfrm>
            <a:off x="5538143" y="2020975"/>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été nommée d'après un dieu romain</a:t>
            </a:r>
            <a:endParaRPr/>
          </a:p>
        </p:txBody>
      </p:sp>
      <p:sp>
        <p:nvSpPr>
          <p:cNvPr id="1010" name="Google Shape;1010;p67"/>
          <p:cNvSpPr txBox="1"/>
          <p:nvPr>
            <p:ph idx="5" type="title"/>
          </p:nvPr>
        </p:nvSpPr>
        <p:spPr>
          <a:xfrm>
            <a:off x="1459363" y="3499900"/>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Jupiter</a:t>
            </a:r>
            <a:endParaRPr/>
          </a:p>
        </p:txBody>
      </p:sp>
      <p:sp>
        <p:nvSpPr>
          <p:cNvPr id="1011" name="Google Shape;1011;p67"/>
          <p:cNvSpPr txBox="1"/>
          <p:nvPr>
            <p:ph idx="6" type="subTitle"/>
          </p:nvPr>
        </p:nvSpPr>
        <p:spPr>
          <a:xfrm>
            <a:off x="1459363" y="3846825"/>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C’est la plus grande planète de toutes</a:t>
            </a:r>
            <a:endParaRPr/>
          </a:p>
        </p:txBody>
      </p:sp>
      <p:sp>
        <p:nvSpPr>
          <p:cNvPr id="1012" name="Google Shape;1012;p67"/>
          <p:cNvSpPr txBox="1"/>
          <p:nvPr>
            <p:ph idx="7" type="title"/>
          </p:nvPr>
        </p:nvSpPr>
        <p:spPr>
          <a:xfrm>
            <a:off x="5538143" y="3499900"/>
            <a:ext cx="21465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Saturne</a:t>
            </a:r>
            <a:endParaRPr/>
          </a:p>
        </p:txBody>
      </p:sp>
      <p:sp>
        <p:nvSpPr>
          <p:cNvPr id="1013" name="Google Shape;1013;p67"/>
          <p:cNvSpPr txBox="1"/>
          <p:nvPr>
            <p:ph idx="8" type="subTitle"/>
          </p:nvPr>
        </p:nvSpPr>
        <p:spPr>
          <a:xfrm>
            <a:off x="5538143" y="3846825"/>
            <a:ext cx="21465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est composée d'hydrogène et d'hélium</a:t>
            </a:r>
            <a:endParaRPr/>
          </a:p>
        </p:txBody>
      </p:sp>
      <p:cxnSp>
        <p:nvCxnSpPr>
          <p:cNvPr id="1014" name="Google Shape;1014;p67"/>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cxnSp>
        <p:nvCxnSpPr>
          <p:cNvPr id="1015" name="Google Shape;1015;p67"/>
          <p:cNvCxnSpPr>
            <a:stCxn id="1001" idx="3"/>
            <a:endCxn id="1003" idx="1"/>
          </p:cNvCxnSpPr>
          <p:nvPr/>
        </p:nvCxnSpPr>
        <p:spPr>
          <a:xfrm>
            <a:off x="3777187" y="2090000"/>
            <a:ext cx="1589700" cy="600"/>
          </a:xfrm>
          <a:prstGeom prst="bentConnector3">
            <a:avLst>
              <a:gd fmla="val 49999" name="adj1"/>
            </a:avLst>
          </a:prstGeom>
          <a:noFill/>
          <a:ln cap="flat" cmpd="sng" w="38100">
            <a:solidFill>
              <a:schemeClr val="lt1"/>
            </a:solidFill>
            <a:prstDash val="solid"/>
            <a:round/>
            <a:headEnd len="med" w="med" type="none"/>
            <a:tailEnd len="med" w="med" type="none"/>
          </a:ln>
        </p:spPr>
      </p:cxnSp>
      <p:cxnSp>
        <p:nvCxnSpPr>
          <p:cNvPr id="1016" name="Google Shape;1016;p67"/>
          <p:cNvCxnSpPr>
            <a:stCxn id="1003" idx="2"/>
            <a:endCxn id="1002" idx="0"/>
          </p:cNvCxnSpPr>
          <p:nvPr/>
        </p:nvCxnSpPr>
        <p:spPr>
          <a:xfrm rot="5400000">
            <a:off x="4294665" y="963500"/>
            <a:ext cx="554700" cy="4078800"/>
          </a:xfrm>
          <a:prstGeom prst="bentConnector3">
            <a:avLst>
              <a:gd fmla="val 50001" name="adj1"/>
            </a:avLst>
          </a:prstGeom>
          <a:noFill/>
          <a:ln cap="flat" cmpd="sng" w="38100">
            <a:solidFill>
              <a:schemeClr val="lt1"/>
            </a:solidFill>
            <a:prstDash val="solid"/>
            <a:round/>
            <a:headEnd len="med" w="med" type="none"/>
            <a:tailEnd len="med" w="med" type="none"/>
          </a:ln>
        </p:spPr>
      </p:cxnSp>
      <p:cxnSp>
        <p:nvCxnSpPr>
          <p:cNvPr id="1017" name="Google Shape;1017;p67"/>
          <p:cNvCxnSpPr>
            <a:stCxn id="1002" idx="3"/>
            <a:endCxn id="1004" idx="1"/>
          </p:cNvCxnSpPr>
          <p:nvPr/>
        </p:nvCxnSpPr>
        <p:spPr>
          <a:xfrm>
            <a:off x="3777187" y="3915813"/>
            <a:ext cx="1589700" cy="600"/>
          </a:xfrm>
          <a:prstGeom prst="bentConnector3">
            <a:avLst>
              <a:gd fmla="val 49999" name="adj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cxnSp>
        <p:nvCxnSpPr>
          <p:cNvPr id="1022" name="Google Shape;1022;p68"/>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1023" name="Google Shape;1023;p68"/>
          <p:cNvSpPr txBox="1"/>
          <p:nvPr>
            <p:ph idx="1" type="subTitle"/>
          </p:nvPr>
        </p:nvSpPr>
        <p:spPr>
          <a:xfrm>
            <a:off x="717475" y="1751950"/>
            <a:ext cx="4786200" cy="2007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a:p>
            <a:pPr indent="-317500" lvl="0" marL="457200" rtl="0" algn="l">
              <a:spcBef>
                <a:spcPts val="0"/>
              </a:spcBef>
              <a:spcAft>
                <a:spcPts val="0"/>
              </a:spcAft>
              <a:buSzPts val="1400"/>
              <a:buChar char="●"/>
            </a:pPr>
            <a:r>
              <a:rPr lang="fr"/>
              <a:t>AUTEUR (ANNÉE). Titre de la publication. Éditeur</a:t>
            </a:r>
            <a:endParaRPr/>
          </a:p>
        </p:txBody>
      </p:sp>
      <p:sp>
        <p:nvSpPr>
          <p:cNvPr id="1024" name="Google Shape;1024;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Références bibliographiques</a:t>
            </a:r>
            <a:endParaRPr/>
          </a:p>
        </p:txBody>
      </p:sp>
      <p:grpSp>
        <p:nvGrpSpPr>
          <p:cNvPr id="1025" name="Google Shape;1025;p68"/>
          <p:cNvGrpSpPr/>
          <p:nvPr/>
        </p:nvGrpSpPr>
        <p:grpSpPr>
          <a:xfrm>
            <a:off x="6069775" y="1231900"/>
            <a:ext cx="1941698" cy="3019275"/>
            <a:chOff x="6069775" y="1231900"/>
            <a:chExt cx="1941698" cy="3019275"/>
          </a:xfrm>
        </p:grpSpPr>
        <p:sp>
          <p:nvSpPr>
            <p:cNvPr id="1026" name="Google Shape;1026;p68"/>
            <p:cNvSpPr/>
            <p:nvPr/>
          </p:nvSpPr>
          <p:spPr>
            <a:xfrm>
              <a:off x="7026077" y="1624457"/>
              <a:ext cx="985396" cy="1927594"/>
            </a:xfrm>
            <a:custGeom>
              <a:rect b="b" l="l" r="r" t="t"/>
              <a:pathLst>
                <a:path extrusionOk="0" h="30477" w="15580">
                  <a:moveTo>
                    <a:pt x="347" y="0"/>
                  </a:moveTo>
                  <a:cubicBezTo>
                    <a:pt x="157" y="0"/>
                    <a:pt x="0" y="157"/>
                    <a:pt x="0" y="358"/>
                  </a:cubicBezTo>
                  <a:cubicBezTo>
                    <a:pt x="0" y="549"/>
                    <a:pt x="157" y="706"/>
                    <a:pt x="347" y="706"/>
                  </a:cubicBezTo>
                  <a:cubicBezTo>
                    <a:pt x="8360" y="706"/>
                    <a:pt x="14885" y="7230"/>
                    <a:pt x="14885" y="15244"/>
                  </a:cubicBezTo>
                  <a:cubicBezTo>
                    <a:pt x="14885" y="23246"/>
                    <a:pt x="8360" y="29771"/>
                    <a:pt x="347" y="29771"/>
                  </a:cubicBezTo>
                  <a:cubicBezTo>
                    <a:pt x="157" y="29771"/>
                    <a:pt x="0" y="29927"/>
                    <a:pt x="0" y="30118"/>
                  </a:cubicBezTo>
                  <a:cubicBezTo>
                    <a:pt x="0" y="30319"/>
                    <a:pt x="157" y="30476"/>
                    <a:pt x="347" y="30476"/>
                  </a:cubicBezTo>
                  <a:cubicBezTo>
                    <a:pt x="8752" y="30476"/>
                    <a:pt x="15579" y="23637"/>
                    <a:pt x="15579" y="15244"/>
                  </a:cubicBezTo>
                  <a:cubicBezTo>
                    <a:pt x="15579" y="6839"/>
                    <a:pt x="875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8"/>
            <p:cNvSpPr/>
            <p:nvPr/>
          </p:nvSpPr>
          <p:spPr>
            <a:xfrm>
              <a:off x="6865367" y="1231900"/>
              <a:ext cx="125357" cy="218773"/>
            </a:xfrm>
            <a:custGeom>
              <a:rect b="b" l="l" r="r" t="t"/>
              <a:pathLst>
                <a:path extrusionOk="0" h="3459" w="1982">
                  <a:moveTo>
                    <a:pt x="997" y="706"/>
                  </a:moveTo>
                  <a:cubicBezTo>
                    <a:pt x="1154" y="706"/>
                    <a:pt x="1276" y="840"/>
                    <a:pt x="1276" y="997"/>
                  </a:cubicBezTo>
                  <a:lnTo>
                    <a:pt x="1276" y="2462"/>
                  </a:lnTo>
                  <a:cubicBezTo>
                    <a:pt x="1276" y="2619"/>
                    <a:pt x="1154" y="2753"/>
                    <a:pt x="997" y="2753"/>
                  </a:cubicBezTo>
                  <a:cubicBezTo>
                    <a:pt x="840" y="2753"/>
                    <a:pt x="706" y="2619"/>
                    <a:pt x="706" y="2462"/>
                  </a:cubicBezTo>
                  <a:lnTo>
                    <a:pt x="706" y="997"/>
                  </a:lnTo>
                  <a:cubicBezTo>
                    <a:pt x="706" y="840"/>
                    <a:pt x="840" y="706"/>
                    <a:pt x="997" y="706"/>
                  </a:cubicBezTo>
                  <a:close/>
                  <a:moveTo>
                    <a:pt x="997" y="0"/>
                  </a:moveTo>
                  <a:cubicBezTo>
                    <a:pt x="448" y="0"/>
                    <a:pt x="1" y="448"/>
                    <a:pt x="1" y="997"/>
                  </a:cubicBezTo>
                  <a:lnTo>
                    <a:pt x="1" y="2462"/>
                  </a:lnTo>
                  <a:cubicBezTo>
                    <a:pt x="1" y="3011"/>
                    <a:pt x="448" y="3459"/>
                    <a:pt x="997" y="3459"/>
                  </a:cubicBezTo>
                  <a:cubicBezTo>
                    <a:pt x="1545" y="3459"/>
                    <a:pt x="1982" y="3011"/>
                    <a:pt x="1982" y="2462"/>
                  </a:cubicBezTo>
                  <a:lnTo>
                    <a:pt x="1982" y="997"/>
                  </a:lnTo>
                  <a:cubicBezTo>
                    <a:pt x="1982" y="448"/>
                    <a:pt x="1545" y="0"/>
                    <a:pt x="9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8"/>
            <p:cNvSpPr/>
            <p:nvPr/>
          </p:nvSpPr>
          <p:spPr>
            <a:xfrm>
              <a:off x="6815844" y="3439815"/>
              <a:ext cx="224465" cy="431095"/>
            </a:xfrm>
            <a:custGeom>
              <a:rect b="b" l="l" r="r" t="t"/>
              <a:pathLst>
                <a:path extrusionOk="0" h="6816" w="3549">
                  <a:moveTo>
                    <a:pt x="2843" y="705"/>
                  </a:moveTo>
                  <a:lnTo>
                    <a:pt x="2843" y="6111"/>
                  </a:lnTo>
                  <a:lnTo>
                    <a:pt x="706" y="6111"/>
                  </a:lnTo>
                  <a:lnTo>
                    <a:pt x="706" y="705"/>
                  </a:lnTo>
                  <a:close/>
                  <a:moveTo>
                    <a:pt x="358" y="0"/>
                  </a:moveTo>
                  <a:cubicBezTo>
                    <a:pt x="157" y="0"/>
                    <a:pt x="0" y="157"/>
                    <a:pt x="0" y="347"/>
                  </a:cubicBezTo>
                  <a:lnTo>
                    <a:pt x="0" y="6458"/>
                  </a:lnTo>
                  <a:cubicBezTo>
                    <a:pt x="0" y="6659"/>
                    <a:pt x="157" y="6816"/>
                    <a:pt x="358" y="6816"/>
                  </a:cubicBezTo>
                  <a:lnTo>
                    <a:pt x="3201" y="6816"/>
                  </a:lnTo>
                  <a:cubicBezTo>
                    <a:pt x="3392" y="6816"/>
                    <a:pt x="3548" y="6659"/>
                    <a:pt x="3548" y="6458"/>
                  </a:cubicBezTo>
                  <a:lnTo>
                    <a:pt x="3548" y="347"/>
                  </a:lnTo>
                  <a:cubicBezTo>
                    <a:pt x="3548" y="157"/>
                    <a:pt x="3392" y="0"/>
                    <a:pt x="3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8"/>
            <p:cNvSpPr/>
            <p:nvPr/>
          </p:nvSpPr>
          <p:spPr>
            <a:xfrm>
              <a:off x="6767712" y="1420193"/>
              <a:ext cx="321424" cy="321424"/>
            </a:xfrm>
            <a:custGeom>
              <a:rect b="b" l="l" r="r" t="t"/>
              <a:pathLst>
                <a:path extrusionOk="0" h="5082" w="5082">
                  <a:moveTo>
                    <a:pt x="2541" y="705"/>
                  </a:moveTo>
                  <a:cubicBezTo>
                    <a:pt x="3548" y="705"/>
                    <a:pt x="4377" y="1533"/>
                    <a:pt x="4377" y="2541"/>
                  </a:cubicBezTo>
                  <a:cubicBezTo>
                    <a:pt x="4377" y="3559"/>
                    <a:pt x="3548" y="4376"/>
                    <a:pt x="2541" y="4376"/>
                  </a:cubicBezTo>
                  <a:cubicBezTo>
                    <a:pt x="1522" y="4376"/>
                    <a:pt x="706" y="3559"/>
                    <a:pt x="706" y="2541"/>
                  </a:cubicBezTo>
                  <a:cubicBezTo>
                    <a:pt x="706" y="1533"/>
                    <a:pt x="1522" y="705"/>
                    <a:pt x="2541" y="705"/>
                  </a:cubicBezTo>
                  <a:close/>
                  <a:moveTo>
                    <a:pt x="2541" y="0"/>
                  </a:moveTo>
                  <a:cubicBezTo>
                    <a:pt x="1142" y="0"/>
                    <a:pt x="0" y="1142"/>
                    <a:pt x="0" y="2541"/>
                  </a:cubicBezTo>
                  <a:cubicBezTo>
                    <a:pt x="0" y="3940"/>
                    <a:pt x="1142" y="5082"/>
                    <a:pt x="2541" y="5082"/>
                  </a:cubicBezTo>
                  <a:cubicBezTo>
                    <a:pt x="3940" y="5082"/>
                    <a:pt x="5081" y="3940"/>
                    <a:pt x="5081" y="2541"/>
                  </a:cubicBezTo>
                  <a:cubicBezTo>
                    <a:pt x="5081" y="1142"/>
                    <a:pt x="3940" y="0"/>
                    <a:pt x="25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8"/>
            <p:cNvSpPr/>
            <p:nvPr/>
          </p:nvSpPr>
          <p:spPr>
            <a:xfrm>
              <a:off x="6500871" y="3827796"/>
              <a:ext cx="855106" cy="317882"/>
            </a:xfrm>
            <a:custGeom>
              <a:rect b="b" l="l" r="r" t="t"/>
              <a:pathLst>
                <a:path extrusionOk="0" h="5026" w="13520">
                  <a:moveTo>
                    <a:pt x="6760" y="705"/>
                  </a:moveTo>
                  <a:cubicBezTo>
                    <a:pt x="9916" y="705"/>
                    <a:pt x="12513" y="2295"/>
                    <a:pt x="12792" y="4321"/>
                  </a:cubicBezTo>
                  <a:lnTo>
                    <a:pt x="727" y="4321"/>
                  </a:lnTo>
                  <a:cubicBezTo>
                    <a:pt x="996" y="2295"/>
                    <a:pt x="3604" y="705"/>
                    <a:pt x="6760" y="705"/>
                  </a:cubicBezTo>
                  <a:close/>
                  <a:moveTo>
                    <a:pt x="6760" y="1"/>
                  </a:moveTo>
                  <a:cubicBezTo>
                    <a:pt x="3033" y="1"/>
                    <a:pt x="0" y="2093"/>
                    <a:pt x="0" y="4667"/>
                  </a:cubicBezTo>
                  <a:cubicBezTo>
                    <a:pt x="0" y="4858"/>
                    <a:pt x="157" y="5025"/>
                    <a:pt x="347" y="5025"/>
                  </a:cubicBezTo>
                  <a:lnTo>
                    <a:pt x="13162" y="5025"/>
                  </a:lnTo>
                  <a:cubicBezTo>
                    <a:pt x="13363" y="5025"/>
                    <a:pt x="13520" y="4858"/>
                    <a:pt x="13520" y="4667"/>
                  </a:cubicBezTo>
                  <a:cubicBezTo>
                    <a:pt x="13520" y="2093"/>
                    <a:pt x="10487" y="1"/>
                    <a:pt x="67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8"/>
            <p:cNvSpPr/>
            <p:nvPr/>
          </p:nvSpPr>
          <p:spPr>
            <a:xfrm>
              <a:off x="6469690" y="4101025"/>
              <a:ext cx="916709" cy="150150"/>
            </a:xfrm>
            <a:custGeom>
              <a:rect b="b" l="l" r="r" t="t"/>
              <a:pathLst>
                <a:path extrusionOk="0" h="2374" w="14494">
                  <a:moveTo>
                    <a:pt x="13643" y="695"/>
                  </a:moveTo>
                  <a:cubicBezTo>
                    <a:pt x="13688" y="717"/>
                    <a:pt x="13789" y="896"/>
                    <a:pt x="13789" y="1187"/>
                  </a:cubicBezTo>
                  <a:cubicBezTo>
                    <a:pt x="13789" y="1466"/>
                    <a:pt x="13700" y="1635"/>
                    <a:pt x="13643" y="1680"/>
                  </a:cubicBezTo>
                  <a:lnTo>
                    <a:pt x="862" y="1680"/>
                  </a:lnTo>
                  <a:cubicBezTo>
                    <a:pt x="817" y="1657"/>
                    <a:pt x="705" y="1478"/>
                    <a:pt x="705" y="1187"/>
                  </a:cubicBezTo>
                  <a:cubicBezTo>
                    <a:pt x="705" y="896"/>
                    <a:pt x="817" y="717"/>
                    <a:pt x="840" y="705"/>
                  </a:cubicBezTo>
                  <a:lnTo>
                    <a:pt x="13643" y="695"/>
                  </a:lnTo>
                  <a:close/>
                  <a:moveTo>
                    <a:pt x="840" y="1"/>
                  </a:moveTo>
                  <a:cubicBezTo>
                    <a:pt x="359" y="1"/>
                    <a:pt x="1" y="504"/>
                    <a:pt x="1" y="1187"/>
                  </a:cubicBezTo>
                  <a:cubicBezTo>
                    <a:pt x="1" y="1869"/>
                    <a:pt x="359" y="2373"/>
                    <a:pt x="840" y="2373"/>
                  </a:cubicBezTo>
                  <a:lnTo>
                    <a:pt x="13666" y="2373"/>
                  </a:lnTo>
                  <a:cubicBezTo>
                    <a:pt x="14136" y="2373"/>
                    <a:pt x="14494" y="1869"/>
                    <a:pt x="14494" y="1187"/>
                  </a:cubicBezTo>
                  <a:cubicBezTo>
                    <a:pt x="14494" y="504"/>
                    <a:pt x="14136" y="1"/>
                    <a:pt x="13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8"/>
            <p:cNvSpPr/>
            <p:nvPr/>
          </p:nvSpPr>
          <p:spPr>
            <a:xfrm>
              <a:off x="6069775" y="1732459"/>
              <a:ext cx="1716600" cy="1716537"/>
            </a:xfrm>
            <a:custGeom>
              <a:rect b="b" l="l" r="r" t="t"/>
              <a:pathLst>
                <a:path extrusionOk="0" h="27140" w="27141">
                  <a:moveTo>
                    <a:pt x="13576" y="705"/>
                  </a:moveTo>
                  <a:cubicBezTo>
                    <a:pt x="20672" y="705"/>
                    <a:pt x="26435" y="6469"/>
                    <a:pt x="26435" y="13564"/>
                  </a:cubicBezTo>
                  <a:cubicBezTo>
                    <a:pt x="26435" y="20660"/>
                    <a:pt x="20672" y="26435"/>
                    <a:pt x="13576" y="26435"/>
                  </a:cubicBezTo>
                  <a:cubicBezTo>
                    <a:pt x="6480" y="26435"/>
                    <a:pt x="706" y="20660"/>
                    <a:pt x="706" y="13564"/>
                  </a:cubicBezTo>
                  <a:cubicBezTo>
                    <a:pt x="706" y="6469"/>
                    <a:pt x="6480" y="705"/>
                    <a:pt x="13576" y="705"/>
                  </a:cubicBezTo>
                  <a:close/>
                  <a:moveTo>
                    <a:pt x="13576" y="0"/>
                  </a:moveTo>
                  <a:cubicBezTo>
                    <a:pt x="6088" y="0"/>
                    <a:pt x="0" y="6088"/>
                    <a:pt x="0" y="13564"/>
                  </a:cubicBezTo>
                  <a:cubicBezTo>
                    <a:pt x="0" y="21051"/>
                    <a:pt x="6088" y="27140"/>
                    <a:pt x="13576" y="27140"/>
                  </a:cubicBezTo>
                  <a:cubicBezTo>
                    <a:pt x="21052" y="27140"/>
                    <a:pt x="27141" y="21051"/>
                    <a:pt x="27141" y="13564"/>
                  </a:cubicBezTo>
                  <a:cubicBezTo>
                    <a:pt x="27141" y="6088"/>
                    <a:pt x="21052" y="0"/>
                    <a:pt x="13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8"/>
            <p:cNvSpPr/>
            <p:nvPr/>
          </p:nvSpPr>
          <p:spPr>
            <a:xfrm>
              <a:off x="6069775" y="2568402"/>
              <a:ext cx="1716600" cy="44653"/>
            </a:xfrm>
            <a:custGeom>
              <a:rect b="b" l="l" r="r" t="t"/>
              <a:pathLst>
                <a:path extrusionOk="0" h="706" w="27141">
                  <a:moveTo>
                    <a:pt x="358" y="0"/>
                  </a:moveTo>
                  <a:cubicBezTo>
                    <a:pt x="157" y="0"/>
                    <a:pt x="0" y="157"/>
                    <a:pt x="0" y="347"/>
                  </a:cubicBezTo>
                  <a:cubicBezTo>
                    <a:pt x="0" y="549"/>
                    <a:pt x="157" y="706"/>
                    <a:pt x="358" y="706"/>
                  </a:cubicBezTo>
                  <a:lnTo>
                    <a:pt x="26793" y="706"/>
                  </a:lnTo>
                  <a:cubicBezTo>
                    <a:pt x="26984" y="706"/>
                    <a:pt x="27141" y="549"/>
                    <a:pt x="27141" y="347"/>
                  </a:cubicBezTo>
                  <a:cubicBezTo>
                    <a:pt x="27141" y="157"/>
                    <a:pt x="26984" y="0"/>
                    <a:pt x="26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8"/>
            <p:cNvSpPr/>
            <p:nvPr/>
          </p:nvSpPr>
          <p:spPr>
            <a:xfrm>
              <a:off x="6285639" y="1749219"/>
              <a:ext cx="545130" cy="1690606"/>
            </a:xfrm>
            <a:custGeom>
              <a:rect b="b" l="l" r="r" t="t"/>
              <a:pathLst>
                <a:path extrusionOk="0" h="26730" w="8619">
                  <a:moveTo>
                    <a:pt x="7401" y="1"/>
                  </a:moveTo>
                  <a:cubicBezTo>
                    <a:pt x="7343" y="1"/>
                    <a:pt x="7285" y="16"/>
                    <a:pt x="7231" y="48"/>
                  </a:cubicBezTo>
                  <a:cubicBezTo>
                    <a:pt x="7152" y="93"/>
                    <a:pt x="1" y="4346"/>
                    <a:pt x="1" y="13299"/>
                  </a:cubicBezTo>
                  <a:cubicBezTo>
                    <a:pt x="1" y="22275"/>
                    <a:pt x="7969" y="26651"/>
                    <a:pt x="8047" y="26685"/>
                  </a:cubicBezTo>
                  <a:cubicBezTo>
                    <a:pt x="8104" y="26718"/>
                    <a:pt x="8159" y="26730"/>
                    <a:pt x="8216" y="26730"/>
                  </a:cubicBezTo>
                  <a:cubicBezTo>
                    <a:pt x="8338" y="26730"/>
                    <a:pt x="8462" y="26663"/>
                    <a:pt x="8529" y="26551"/>
                  </a:cubicBezTo>
                  <a:cubicBezTo>
                    <a:pt x="8619" y="26372"/>
                    <a:pt x="8551" y="26158"/>
                    <a:pt x="8383" y="26069"/>
                  </a:cubicBezTo>
                  <a:cubicBezTo>
                    <a:pt x="8305" y="26024"/>
                    <a:pt x="706" y="21838"/>
                    <a:pt x="706" y="13299"/>
                  </a:cubicBezTo>
                  <a:cubicBezTo>
                    <a:pt x="706" y="4760"/>
                    <a:pt x="7510" y="698"/>
                    <a:pt x="7577" y="653"/>
                  </a:cubicBezTo>
                  <a:cubicBezTo>
                    <a:pt x="7746" y="563"/>
                    <a:pt x="7813" y="350"/>
                    <a:pt x="7712" y="183"/>
                  </a:cubicBezTo>
                  <a:cubicBezTo>
                    <a:pt x="7644" y="68"/>
                    <a:pt x="7523" y="1"/>
                    <a:pt x="74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8"/>
            <p:cNvSpPr/>
            <p:nvPr/>
          </p:nvSpPr>
          <p:spPr>
            <a:xfrm>
              <a:off x="6639573" y="1732459"/>
              <a:ext cx="312949" cy="1711604"/>
            </a:xfrm>
            <a:custGeom>
              <a:rect b="b" l="l" r="r" t="t"/>
              <a:pathLst>
                <a:path extrusionOk="0" h="27062" w="4948">
                  <a:moveTo>
                    <a:pt x="4103" y="0"/>
                  </a:moveTo>
                  <a:cubicBezTo>
                    <a:pt x="4003" y="0"/>
                    <a:pt x="3902" y="43"/>
                    <a:pt x="3828" y="123"/>
                  </a:cubicBezTo>
                  <a:cubicBezTo>
                    <a:pt x="3672" y="302"/>
                    <a:pt x="1" y="4678"/>
                    <a:pt x="1" y="13564"/>
                  </a:cubicBezTo>
                  <a:cubicBezTo>
                    <a:pt x="1" y="22473"/>
                    <a:pt x="4142" y="26782"/>
                    <a:pt x="4309" y="26961"/>
                  </a:cubicBezTo>
                  <a:cubicBezTo>
                    <a:pt x="4376" y="27028"/>
                    <a:pt x="4478" y="27062"/>
                    <a:pt x="4567" y="27062"/>
                  </a:cubicBezTo>
                  <a:cubicBezTo>
                    <a:pt x="4657" y="27062"/>
                    <a:pt x="4746" y="27028"/>
                    <a:pt x="4813" y="26961"/>
                  </a:cubicBezTo>
                  <a:cubicBezTo>
                    <a:pt x="4948" y="26826"/>
                    <a:pt x="4948" y="26602"/>
                    <a:pt x="4813" y="26468"/>
                  </a:cubicBezTo>
                  <a:cubicBezTo>
                    <a:pt x="4802" y="26457"/>
                    <a:pt x="3772" y="25383"/>
                    <a:pt x="2754" y="23279"/>
                  </a:cubicBezTo>
                  <a:cubicBezTo>
                    <a:pt x="1814" y="21332"/>
                    <a:pt x="695" y="18064"/>
                    <a:pt x="695" y="13564"/>
                  </a:cubicBezTo>
                  <a:cubicBezTo>
                    <a:pt x="695" y="4958"/>
                    <a:pt x="4332" y="627"/>
                    <a:pt x="4366" y="582"/>
                  </a:cubicBezTo>
                  <a:cubicBezTo>
                    <a:pt x="4488" y="436"/>
                    <a:pt x="4478" y="212"/>
                    <a:pt x="4332" y="90"/>
                  </a:cubicBezTo>
                  <a:cubicBezTo>
                    <a:pt x="4266" y="29"/>
                    <a:pt x="4185" y="0"/>
                    <a:pt x="4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8"/>
            <p:cNvSpPr/>
            <p:nvPr/>
          </p:nvSpPr>
          <p:spPr>
            <a:xfrm>
              <a:off x="7026079" y="1749219"/>
              <a:ext cx="544371" cy="1690606"/>
            </a:xfrm>
            <a:custGeom>
              <a:rect b="b" l="l" r="r" t="t"/>
              <a:pathLst>
                <a:path extrusionOk="0" h="26730" w="8607">
                  <a:moveTo>
                    <a:pt x="1215" y="1"/>
                  </a:moveTo>
                  <a:cubicBezTo>
                    <a:pt x="1090" y="1"/>
                    <a:pt x="967" y="68"/>
                    <a:pt x="907" y="183"/>
                  </a:cubicBezTo>
                  <a:cubicBezTo>
                    <a:pt x="806" y="350"/>
                    <a:pt x="862" y="563"/>
                    <a:pt x="1030" y="653"/>
                  </a:cubicBezTo>
                  <a:cubicBezTo>
                    <a:pt x="1097" y="698"/>
                    <a:pt x="7913" y="4760"/>
                    <a:pt x="7913" y="13299"/>
                  </a:cubicBezTo>
                  <a:cubicBezTo>
                    <a:pt x="7913" y="21838"/>
                    <a:pt x="302" y="26024"/>
                    <a:pt x="235" y="26069"/>
                  </a:cubicBezTo>
                  <a:cubicBezTo>
                    <a:pt x="56" y="26158"/>
                    <a:pt x="1" y="26372"/>
                    <a:pt x="90" y="26551"/>
                  </a:cubicBezTo>
                  <a:cubicBezTo>
                    <a:pt x="146" y="26663"/>
                    <a:pt x="269" y="26730"/>
                    <a:pt x="392" y="26730"/>
                  </a:cubicBezTo>
                  <a:cubicBezTo>
                    <a:pt x="448" y="26730"/>
                    <a:pt x="515" y="26718"/>
                    <a:pt x="560" y="26685"/>
                  </a:cubicBezTo>
                  <a:cubicBezTo>
                    <a:pt x="638" y="26651"/>
                    <a:pt x="8607" y="22275"/>
                    <a:pt x="8607" y="13299"/>
                  </a:cubicBezTo>
                  <a:cubicBezTo>
                    <a:pt x="8607" y="4346"/>
                    <a:pt x="1455" y="93"/>
                    <a:pt x="1388" y="48"/>
                  </a:cubicBezTo>
                  <a:cubicBezTo>
                    <a:pt x="1334" y="16"/>
                    <a:pt x="1275"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8"/>
            <p:cNvSpPr/>
            <p:nvPr/>
          </p:nvSpPr>
          <p:spPr>
            <a:xfrm>
              <a:off x="6903568" y="1732459"/>
              <a:ext cx="313708" cy="1711604"/>
            </a:xfrm>
            <a:custGeom>
              <a:rect b="b" l="l" r="r" t="t"/>
              <a:pathLst>
                <a:path extrusionOk="0" h="27062" w="4960">
                  <a:moveTo>
                    <a:pt x="856" y="0"/>
                  </a:moveTo>
                  <a:cubicBezTo>
                    <a:pt x="775" y="0"/>
                    <a:pt x="693" y="29"/>
                    <a:pt x="628" y="90"/>
                  </a:cubicBezTo>
                  <a:cubicBezTo>
                    <a:pt x="483" y="212"/>
                    <a:pt x="460" y="436"/>
                    <a:pt x="583" y="582"/>
                  </a:cubicBezTo>
                  <a:cubicBezTo>
                    <a:pt x="628" y="627"/>
                    <a:pt x="4254" y="4958"/>
                    <a:pt x="4254" y="13564"/>
                  </a:cubicBezTo>
                  <a:cubicBezTo>
                    <a:pt x="4254" y="18064"/>
                    <a:pt x="3135" y="21332"/>
                    <a:pt x="2195" y="23279"/>
                  </a:cubicBezTo>
                  <a:cubicBezTo>
                    <a:pt x="1177" y="25383"/>
                    <a:pt x="147" y="26457"/>
                    <a:pt x="135" y="26468"/>
                  </a:cubicBezTo>
                  <a:cubicBezTo>
                    <a:pt x="1" y="26602"/>
                    <a:pt x="1" y="26826"/>
                    <a:pt x="147" y="26961"/>
                  </a:cubicBezTo>
                  <a:cubicBezTo>
                    <a:pt x="214" y="27028"/>
                    <a:pt x="304" y="27062"/>
                    <a:pt x="393" y="27062"/>
                  </a:cubicBezTo>
                  <a:cubicBezTo>
                    <a:pt x="483" y="27062"/>
                    <a:pt x="572" y="27028"/>
                    <a:pt x="639" y="26961"/>
                  </a:cubicBezTo>
                  <a:cubicBezTo>
                    <a:pt x="818" y="26782"/>
                    <a:pt x="4959" y="22473"/>
                    <a:pt x="4959" y="13564"/>
                  </a:cubicBezTo>
                  <a:cubicBezTo>
                    <a:pt x="4959" y="4678"/>
                    <a:pt x="1277" y="302"/>
                    <a:pt x="1120" y="123"/>
                  </a:cubicBezTo>
                  <a:cubicBezTo>
                    <a:pt x="1053" y="43"/>
                    <a:pt x="955" y="0"/>
                    <a:pt x="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8"/>
            <p:cNvSpPr/>
            <p:nvPr/>
          </p:nvSpPr>
          <p:spPr>
            <a:xfrm>
              <a:off x="6231879" y="2074312"/>
              <a:ext cx="1393089" cy="43957"/>
            </a:xfrm>
            <a:custGeom>
              <a:rect b="b" l="l" r="r" t="t"/>
              <a:pathLst>
                <a:path extrusionOk="0" h="695" w="22026">
                  <a:moveTo>
                    <a:pt x="347" y="0"/>
                  </a:moveTo>
                  <a:cubicBezTo>
                    <a:pt x="157" y="0"/>
                    <a:pt x="0" y="157"/>
                    <a:pt x="0" y="348"/>
                  </a:cubicBezTo>
                  <a:cubicBezTo>
                    <a:pt x="0" y="537"/>
                    <a:pt x="157" y="694"/>
                    <a:pt x="347" y="694"/>
                  </a:cubicBezTo>
                  <a:lnTo>
                    <a:pt x="21668" y="694"/>
                  </a:lnTo>
                  <a:cubicBezTo>
                    <a:pt x="21857" y="694"/>
                    <a:pt x="22026" y="537"/>
                    <a:pt x="22026" y="348"/>
                  </a:cubicBezTo>
                  <a:cubicBezTo>
                    <a:pt x="22026" y="157"/>
                    <a:pt x="21857" y="0"/>
                    <a:pt x="21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8"/>
            <p:cNvSpPr/>
            <p:nvPr/>
          </p:nvSpPr>
          <p:spPr>
            <a:xfrm>
              <a:off x="6231879" y="3062428"/>
              <a:ext cx="1393089" cy="44716"/>
            </a:xfrm>
            <a:custGeom>
              <a:rect b="b" l="l" r="r" t="t"/>
              <a:pathLst>
                <a:path extrusionOk="0" h="707" w="22026">
                  <a:moveTo>
                    <a:pt x="347" y="1"/>
                  </a:moveTo>
                  <a:cubicBezTo>
                    <a:pt x="157" y="1"/>
                    <a:pt x="0" y="158"/>
                    <a:pt x="0" y="359"/>
                  </a:cubicBezTo>
                  <a:cubicBezTo>
                    <a:pt x="0" y="550"/>
                    <a:pt x="157" y="707"/>
                    <a:pt x="347" y="707"/>
                  </a:cubicBezTo>
                  <a:lnTo>
                    <a:pt x="21668" y="707"/>
                  </a:lnTo>
                  <a:cubicBezTo>
                    <a:pt x="21857" y="707"/>
                    <a:pt x="22026" y="550"/>
                    <a:pt x="22026" y="359"/>
                  </a:cubicBezTo>
                  <a:cubicBezTo>
                    <a:pt x="22026" y="158"/>
                    <a:pt x="21857" y="1"/>
                    <a:pt x="21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69"/>
          <p:cNvSpPr txBox="1"/>
          <p:nvPr>
            <p:ph type="ctrTitle"/>
          </p:nvPr>
        </p:nvSpPr>
        <p:spPr>
          <a:xfrm>
            <a:off x="717475" y="542950"/>
            <a:ext cx="4284000" cy="9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Merci !</a:t>
            </a:r>
            <a:endParaRPr/>
          </a:p>
        </p:txBody>
      </p:sp>
      <p:sp>
        <p:nvSpPr>
          <p:cNvPr id="1045" name="Google Shape;1045;p69"/>
          <p:cNvSpPr txBox="1"/>
          <p:nvPr>
            <p:ph idx="1" type="subTitle"/>
          </p:nvPr>
        </p:nvSpPr>
        <p:spPr>
          <a:xfrm>
            <a:off x="717475" y="2090900"/>
            <a:ext cx="2296200" cy="77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youremail@freepik.com </a:t>
            </a:r>
            <a:endParaRPr/>
          </a:p>
          <a:p>
            <a:pPr indent="0" lvl="0" marL="0" rtl="0" algn="l">
              <a:spcBef>
                <a:spcPts val="0"/>
              </a:spcBef>
              <a:spcAft>
                <a:spcPts val="0"/>
              </a:spcAft>
              <a:buNone/>
            </a:pPr>
            <a:r>
              <a:rPr lang="fr"/>
              <a:t>+91  620 421 838 </a:t>
            </a:r>
            <a:endParaRPr/>
          </a:p>
          <a:p>
            <a:pPr indent="0" lvl="0" marL="0" rtl="0" algn="l">
              <a:spcBef>
                <a:spcPts val="0"/>
              </a:spcBef>
              <a:spcAft>
                <a:spcPts val="0"/>
              </a:spcAft>
              <a:buNone/>
            </a:pPr>
            <a:r>
              <a:rPr lang="fr"/>
              <a:t>yourcompany.com</a:t>
            </a:r>
            <a:endParaRPr/>
          </a:p>
        </p:txBody>
      </p:sp>
      <p:sp>
        <p:nvSpPr>
          <p:cNvPr id="1046" name="Google Shape;1046;p69"/>
          <p:cNvSpPr txBox="1"/>
          <p:nvPr/>
        </p:nvSpPr>
        <p:spPr>
          <a:xfrm>
            <a:off x="720000" y="4287050"/>
            <a:ext cx="4305900" cy="31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lt1"/>
                </a:solidFill>
                <a:latin typeface="Roboto"/>
                <a:ea typeface="Roboto"/>
                <a:cs typeface="Roboto"/>
                <a:sym typeface="Roboto"/>
              </a:rPr>
              <a:t>Veuillez conserver cette diapositive pour l'attribution</a:t>
            </a:r>
            <a:endParaRPr sz="1200">
              <a:solidFill>
                <a:schemeClr val="lt1"/>
              </a:solidFill>
              <a:latin typeface="Roboto"/>
              <a:ea typeface="Roboto"/>
              <a:cs typeface="Roboto"/>
              <a:sym typeface="Roboto"/>
            </a:endParaRPr>
          </a:p>
        </p:txBody>
      </p:sp>
      <p:sp>
        <p:nvSpPr>
          <p:cNvPr id="1047" name="Google Shape;1047;p69"/>
          <p:cNvSpPr txBox="1"/>
          <p:nvPr>
            <p:ph idx="2" type="title"/>
          </p:nvPr>
        </p:nvSpPr>
        <p:spPr>
          <a:xfrm>
            <a:off x="720000" y="1723825"/>
            <a:ext cx="35193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Avez-vous des questions ?</a:t>
            </a:r>
            <a:endParaRPr/>
          </a:p>
        </p:txBody>
      </p:sp>
      <p:cxnSp>
        <p:nvCxnSpPr>
          <p:cNvPr id="1048" name="Google Shape;1048;p69"/>
          <p:cNvCxnSpPr/>
          <p:nvPr/>
        </p:nvCxnSpPr>
        <p:spPr>
          <a:xfrm>
            <a:off x="847100" y="1524500"/>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1049" name="Google Shape;1049;p69"/>
          <p:cNvGrpSpPr/>
          <p:nvPr/>
        </p:nvGrpSpPr>
        <p:grpSpPr>
          <a:xfrm>
            <a:off x="1884217" y="3104239"/>
            <a:ext cx="387661" cy="387661"/>
            <a:chOff x="1379798" y="1723250"/>
            <a:chExt cx="397887" cy="397887"/>
          </a:xfrm>
        </p:grpSpPr>
        <p:sp>
          <p:nvSpPr>
            <p:cNvPr id="1050" name="Google Shape;1050;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69"/>
          <p:cNvGrpSpPr/>
          <p:nvPr/>
        </p:nvGrpSpPr>
        <p:grpSpPr>
          <a:xfrm>
            <a:off x="822096" y="3104239"/>
            <a:ext cx="387681" cy="387661"/>
            <a:chOff x="266768" y="1721375"/>
            <a:chExt cx="397907" cy="397887"/>
          </a:xfrm>
        </p:grpSpPr>
        <p:sp>
          <p:nvSpPr>
            <p:cNvPr id="1055" name="Google Shape;1055;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69"/>
          <p:cNvGrpSpPr/>
          <p:nvPr/>
        </p:nvGrpSpPr>
        <p:grpSpPr>
          <a:xfrm>
            <a:off x="1353177" y="3104239"/>
            <a:ext cx="387641" cy="387661"/>
            <a:chOff x="864491" y="1723250"/>
            <a:chExt cx="397866" cy="397887"/>
          </a:xfrm>
        </p:grpSpPr>
        <p:sp>
          <p:nvSpPr>
            <p:cNvPr id="1058" name="Google Shape;1058;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69"/>
          <p:cNvGrpSpPr/>
          <p:nvPr/>
        </p:nvGrpSpPr>
        <p:grpSpPr>
          <a:xfrm>
            <a:off x="2415279" y="3103586"/>
            <a:ext cx="388966" cy="388966"/>
            <a:chOff x="1190625" y="238125"/>
            <a:chExt cx="5235075" cy="5235075"/>
          </a:xfrm>
        </p:grpSpPr>
        <p:sp>
          <p:nvSpPr>
            <p:cNvPr id="1062" name="Google Shape;1062;p6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69"/>
          <p:cNvGrpSpPr/>
          <p:nvPr/>
        </p:nvGrpSpPr>
        <p:grpSpPr>
          <a:xfrm>
            <a:off x="5560243" y="904042"/>
            <a:ext cx="2530440" cy="2435545"/>
            <a:chOff x="5560243" y="1098142"/>
            <a:chExt cx="2530440" cy="2435545"/>
          </a:xfrm>
        </p:grpSpPr>
        <p:grpSp>
          <p:nvGrpSpPr>
            <p:cNvPr id="1065" name="Google Shape;1065;p69"/>
            <p:cNvGrpSpPr/>
            <p:nvPr/>
          </p:nvGrpSpPr>
          <p:grpSpPr>
            <a:xfrm>
              <a:off x="5560243" y="1260575"/>
              <a:ext cx="1350050" cy="1356282"/>
              <a:chOff x="6794525" y="1585100"/>
              <a:chExt cx="503675" cy="506000"/>
            </a:xfrm>
          </p:grpSpPr>
          <p:sp>
            <p:nvSpPr>
              <p:cNvPr id="1066" name="Google Shape;1066;p69"/>
              <p:cNvSpPr/>
              <p:nvPr/>
            </p:nvSpPr>
            <p:spPr>
              <a:xfrm>
                <a:off x="6794525" y="1585100"/>
                <a:ext cx="503675" cy="506000"/>
              </a:xfrm>
              <a:custGeom>
                <a:rect b="b" l="l" r="r" t="t"/>
                <a:pathLst>
                  <a:path extrusionOk="0" h="20240" w="20147">
                    <a:moveTo>
                      <a:pt x="3146" y="7100"/>
                    </a:moveTo>
                    <a:lnTo>
                      <a:pt x="13073" y="17072"/>
                    </a:lnTo>
                    <a:lnTo>
                      <a:pt x="3146" y="17072"/>
                    </a:lnTo>
                    <a:lnTo>
                      <a:pt x="3146" y="7100"/>
                    </a:lnTo>
                    <a:close/>
                    <a:moveTo>
                      <a:pt x="2792" y="5892"/>
                    </a:moveTo>
                    <a:cubicBezTo>
                      <a:pt x="2748" y="5892"/>
                      <a:pt x="2705" y="5899"/>
                      <a:pt x="2665" y="5914"/>
                    </a:cubicBezTo>
                    <a:cubicBezTo>
                      <a:pt x="2530" y="5970"/>
                      <a:pt x="2441" y="6104"/>
                      <a:pt x="2441" y="6249"/>
                    </a:cubicBezTo>
                    <a:lnTo>
                      <a:pt x="2441" y="17431"/>
                    </a:lnTo>
                    <a:cubicBezTo>
                      <a:pt x="2441" y="17620"/>
                      <a:pt x="2597" y="17777"/>
                      <a:pt x="2799" y="17777"/>
                    </a:cubicBezTo>
                    <a:lnTo>
                      <a:pt x="13913" y="17777"/>
                    </a:lnTo>
                    <a:cubicBezTo>
                      <a:pt x="14058" y="17777"/>
                      <a:pt x="14181" y="17687"/>
                      <a:pt x="14237" y="17565"/>
                    </a:cubicBezTo>
                    <a:cubicBezTo>
                      <a:pt x="14293" y="17431"/>
                      <a:pt x="14259" y="17274"/>
                      <a:pt x="14170" y="17173"/>
                    </a:cubicBezTo>
                    <a:lnTo>
                      <a:pt x="3045" y="5992"/>
                    </a:lnTo>
                    <a:cubicBezTo>
                      <a:pt x="2977" y="5924"/>
                      <a:pt x="2884" y="5892"/>
                      <a:pt x="2792" y="5892"/>
                    </a:cubicBezTo>
                    <a:close/>
                    <a:moveTo>
                      <a:pt x="695" y="1202"/>
                    </a:moveTo>
                    <a:lnTo>
                      <a:pt x="18927" y="19535"/>
                    </a:lnTo>
                    <a:lnTo>
                      <a:pt x="695" y="19535"/>
                    </a:lnTo>
                    <a:lnTo>
                      <a:pt x="695" y="1202"/>
                    </a:lnTo>
                    <a:close/>
                    <a:moveTo>
                      <a:pt x="347" y="0"/>
                    </a:moveTo>
                    <a:cubicBezTo>
                      <a:pt x="303" y="0"/>
                      <a:pt x="258" y="9"/>
                      <a:pt x="214" y="27"/>
                    </a:cubicBezTo>
                    <a:cubicBezTo>
                      <a:pt x="80" y="83"/>
                      <a:pt x="1" y="218"/>
                      <a:pt x="1" y="352"/>
                    </a:cubicBezTo>
                    <a:lnTo>
                      <a:pt x="1" y="19881"/>
                    </a:lnTo>
                    <a:cubicBezTo>
                      <a:pt x="1" y="20083"/>
                      <a:pt x="158" y="20239"/>
                      <a:pt x="348" y="20239"/>
                    </a:cubicBezTo>
                    <a:lnTo>
                      <a:pt x="19777" y="20239"/>
                    </a:lnTo>
                    <a:cubicBezTo>
                      <a:pt x="19912" y="20239"/>
                      <a:pt x="20046" y="20150"/>
                      <a:pt x="20101" y="20027"/>
                    </a:cubicBezTo>
                    <a:cubicBezTo>
                      <a:pt x="20146" y="19893"/>
                      <a:pt x="20124" y="19736"/>
                      <a:pt x="20024" y="19635"/>
                    </a:cubicBezTo>
                    <a:lnTo>
                      <a:pt x="595" y="106"/>
                    </a:lnTo>
                    <a:cubicBezTo>
                      <a:pt x="526" y="37"/>
                      <a:pt x="43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9"/>
              <p:cNvSpPr/>
              <p:nvPr/>
            </p:nvSpPr>
            <p:spPr>
              <a:xfrm>
                <a:off x="6855525" y="2049950"/>
                <a:ext cx="17675" cy="41150"/>
              </a:xfrm>
              <a:custGeom>
                <a:rect b="b" l="l" r="r" t="t"/>
                <a:pathLst>
                  <a:path extrusionOk="0" h="1646" w="707">
                    <a:moveTo>
                      <a:pt x="359" y="0"/>
                    </a:moveTo>
                    <a:cubicBezTo>
                      <a:pt x="157" y="0"/>
                      <a:pt x="1" y="157"/>
                      <a:pt x="1" y="347"/>
                    </a:cubicBezTo>
                    <a:lnTo>
                      <a:pt x="1" y="1287"/>
                    </a:lnTo>
                    <a:cubicBezTo>
                      <a:pt x="1" y="1489"/>
                      <a:pt x="157" y="1645"/>
                      <a:pt x="359" y="1645"/>
                    </a:cubicBezTo>
                    <a:cubicBezTo>
                      <a:pt x="550" y="1645"/>
                      <a:pt x="706" y="1489"/>
                      <a:pt x="706" y="1287"/>
                    </a:cubicBezTo>
                    <a:lnTo>
                      <a:pt x="706" y="347"/>
                    </a:lnTo>
                    <a:cubicBezTo>
                      <a:pt x="706" y="157"/>
                      <a:pt x="550"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9"/>
              <p:cNvSpPr/>
              <p:nvPr/>
            </p:nvSpPr>
            <p:spPr>
              <a:xfrm>
                <a:off x="6904500" y="2049950"/>
                <a:ext cx="17375" cy="41150"/>
              </a:xfrm>
              <a:custGeom>
                <a:rect b="b" l="l" r="r" t="t"/>
                <a:pathLst>
                  <a:path extrusionOk="0" h="1646" w="695">
                    <a:moveTo>
                      <a:pt x="347" y="0"/>
                    </a:moveTo>
                    <a:cubicBezTo>
                      <a:pt x="157" y="0"/>
                      <a:pt x="1" y="157"/>
                      <a:pt x="1" y="347"/>
                    </a:cubicBezTo>
                    <a:lnTo>
                      <a:pt x="1" y="1287"/>
                    </a:lnTo>
                    <a:cubicBezTo>
                      <a:pt x="1" y="1489"/>
                      <a:pt x="157" y="1645"/>
                      <a:pt x="347" y="1645"/>
                    </a:cubicBezTo>
                    <a:cubicBezTo>
                      <a:pt x="538" y="1645"/>
                      <a:pt x="695" y="1489"/>
                      <a:pt x="695" y="1287"/>
                    </a:cubicBezTo>
                    <a:lnTo>
                      <a:pt x="695" y="347"/>
                    </a:lnTo>
                    <a:cubicBezTo>
                      <a:pt x="695" y="157"/>
                      <a:pt x="53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9"/>
              <p:cNvSpPr/>
              <p:nvPr/>
            </p:nvSpPr>
            <p:spPr>
              <a:xfrm>
                <a:off x="6953200" y="2049950"/>
                <a:ext cx="17625" cy="41150"/>
              </a:xfrm>
              <a:custGeom>
                <a:rect b="b" l="l" r="r" t="t"/>
                <a:pathLst>
                  <a:path extrusionOk="0" h="1646" w="705">
                    <a:moveTo>
                      <a:pt x="347" y="0"/>
                    </a:moveTo>
                    <a:cubicBezTo>
                      <a:pt x="157" y="0"/>
                      <a:pt x="0" y="157"/>
                      <a:pt x="0" y="347"/>
                    </a:cubicBezTo>
                    <a:lnTo>
                      <a:pt x="0" y="1287"/>
                    </a:lnTo>
                    <a:cubicBezTo>
                      <a:pt x="0" y="1489"/>
                      <a:pt x="157" y="1645"/>
                      <a:pt x="347" y="1645"/>
                    </a:cubicBezTo>
                    <a:cubicBezTo>
                      <a:pt x="548" y="1645"/>
                      <a:pt x="705" y="1489"/>
                      <a:pt x="705" y="1287"/>
                    </a:cubicBezTo>
                    <a:lnTo>
                      <a:pt x="705" y="347"/>
                    </a:lnTo>
                    <a:cubicBezTo>
                      <a:pt x="705" y="157"/>
                      <a:pt x="54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9"/>
              <p:cNvSpPr/>
              <p:nvPr/>
            </p:nvSpPr>
            <p:spPr>
              <a:xfrm>
                <a:off x="7001875" y="2049950"/>
                <a:ext cx="17650" cy="41150"/>
              </a:xfrm>
              <a:custGeom>
                <a:rect b="b" l="l" r="r" t="t"/>
                <a:pathLst>
                  <a:path extrusionOk="0" h="1646" w="706">
                    <a:moveTo>
                      <a:pt x="359" y="0"/>
                    </a:moveTo>
                    <a:cubicBezTo>
                      <a:pt x="168" y="0"/>
                      <a:pt x="1" y="157"/>
                      <a:pt x="1" y="347"/>
                    </a:cubicBezTo>
                    <a:lnTo>
                      <a:pt x="1" y="1287"/>
                    </a:lnTo>
                    <a:cubicBezTo>
                      <a:pt x="1" y="1489"/>
                      <a:pt x="168" y="1645"/>
                      <a:pt x="359" y="1645"/>
                    </a:cubicBezTo>
                    <a:cubicBezTo>
                      <a:pt x="548" y="1645"/>
                      <a:pt x="705" y="1489"/>
                      <a:pt x="705" y="1287"/>
                    </a:cubicBezTo>
                    <a:lnTo>
                      <a:pt x="705" y="347"/>
                    </a:lnTo>
                    <a:cubicBezTo>
                      <a:pt x="705" y="157"/>
                      <a:pt x="548"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9"/>
              <p:cNvSpPr/>
              <p:nvPr/>
            </p:nvSpPr>
            <p:spPr>
              <a:xfrm>
                <a:off x="7050825" y="2049950"/>
                <a:ext cx="17675" cy="41150"/>
              </a:xfrm>
              <a:custGeom>
                <a:rect b="b" l="l" r="r" t="t"/>
                <a:pathLst>
                  <a:path extrusionOk="0" h="1646" w="707">
                    <a:moveTo>
                      <a:pt x="348" y="0"/>
                    </a:moveTo>
                    <a:cubicBezTo>
                      <a:pt x="157" y="0"/>
                      <a:pt x="1" y="157"/>
                      <a:pt x="1" y="347"/>
                    </a:cubicBezTo>
                    <a:lnTo>
                      <a:pt x="1" y="1287"/>
                    </a:lnTo>
                    <a:cubicBezTo>
                      <a:pt x="1" y="1489"/>
                      <a:pt x="157" y="1645"/>
                      <a:pt x="348" y="1645"/>
                    </a:cubicBezTo>
                    <a:cubicBezTo>
                      <a:pt x="549" y="1645"/>
                      <a:pt x="706" y="1489"/>
                      <a:pt x="706" y="1287"/>
                    </a:cubicBezTo>
                    <a:lnTo>
                      <a:pt x="706" y="347"/>
                    </a:lnTo>
                    <a:cubicBezTo>
                      <a:pt x="706" y="157"/>
                      <a:pt x="549"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9"/>
              <p:cNvSpPr/>
              <p:nvPr/>
            </p:nvSpPr>
            <p:spPr>
              <a:xfrm>
                <a:off x="7099525" y="2049950"/>
                <a:ext cx="17650" cy="41150"/>
              </a:xfrm>
              <a:custGeom>
                <a:rect b="b" l="l" r="r" t="t"/>
                <a:pathLst>
                  <a:path extrusionOk="0" h="1646" w="706">
                    <a:moveTo>
                      <a:pt x="358" y="0"/>
                    </a:moveTo>
                    <a:cubicBezTo>
                      <a:pt x="157" y="0"/>
                      <a:pt x="0" y="157"/>
                      <a:pt x="0" y="347"/>
                    </a:cubicBezTo>
                    <a:lnTo>
                      <a:pt x="0" y="1287"/>
                    </a:lnTo>
                    <a:cubicBezTo>
                      <a:pt x="0" y="1489"/>
                      <a:pt x="157" y="1645"/>
                      <a:pt x="358" y="1645"/>
                    </a:cubicBezTo>
                    <a:cubicBezTo>
                      <a:pt x="549" y="1645"/>
                      <a:pt x="706" y="1489"/>
                      <a:pt x="706" y="1287"/>
                    </a:cubicBezTo>
                    <a:lnTo>
                      <a:pt x="706" y="347"/>
                    </a:lnTo>
                    <a:cubicBezTo>
                      <a:pt x="706" y="157"/>
                      <a:pt x="549"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9"/>
              <p:cNvSpPr/>
              <p:nvPr/>
            </p:nvSpPr>
            <p:spPr>
              <a:xfrm>
                <a:off x="7148500" y="2049950"/>
                <a:ext cx="17625" cy="41150"/>
              </a:xfrm>
              <a:custGeom>
                <a:rect b="b" l="l" r="r" t="t"/>
                <a:pathLst>
                  <a:path extrusionOk="0" h="1646" w="705">
                    <a:moveTo>
                      <a:pt x="347" y="0"/>
                    </a:moveTo>
                    <a:cubicBezTo>
                      <a:pt x="157" y="0"/>
                      <a:pt x="0" y="157"/>
                      <a:pt x="0" y="347"/>
                    </a:cubicBezTo>
                    <a:lnTo>
                      <a:pt x="0" y="1287"/>
                    </a:lnTo>
                    <a:cubicBezTo>
                      <a:pt x="0" y="1489"/>
                      <a:pt x="157" y="1645"/>
                      <a:pt x="347" y="1645"/>
                    </a:cubicBezTo>
                    <a:cubicBezTo>
                      <a:pt x="548" y="1645"/>
                      <a:pt x="705" y="1489"/>
                      <a:pt x="705" y="1287"/>
                    </a:cubicBezTo>
                    <a:lnTo>
                      <a:pt x="705" y="347"/>
                    </a:lnTo>
                    <a:cubicBezTo>
                      <a:pt x="705" y="157"/>
                      <a:pt x="54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69"/>
            <p:cNvGrpSpPr/>
            <p:nvPr/>
          </p:nvGrpSpPr>
          <p:grpSpPr>
            <a:xfrm>
              <a:off x="5560251" y="3070179"/>
              <a:ext cx="2530432" cy="463508"/>
              <a:chOff x="6353575" y="2349600"/>
              <a:chExt cx="944050" cy="172925"/>
            </a:xfrm>
          </p:grpSpPr>
          <p:sp>
            <p:nvSpPr>
              <p:cNvPr id="1075" name="Google Shape;1075;p69"/>
              <p:cNvSpPr/>
              <p:nvPr/>
            </p:nvSpPr>
            <p:spPr>
              <a:xfrm>
                <a:off x="6353575" y="2349600"/>
                <a:ext cx="944050" cy="172925"/>
              </a:xfrm>
              <a:custGeom>
                <a:rect b="b" l="l" r="r" t="t"/>
                <a:pathLst>
                  <a:path extrusionOk="0" h="6917" w="37762">
                    <a:moveTo>
                      <a:pt x="37057" y="706"/>
                    </a:moveTo>
                    <a:lnTo>
                      <a:pt x="37057" y="6212"/>
                    </a:lnTo>
                    <a:lnTo>
                      <a:pt x="706" y="6212"/>
                    </a:lnTo>
                    <a:lnTo>
                      <a:pt x="706" y="706"/>
                    </a:lnTo>
                    <a:close/>
                    <a:moveTo>
                      <a:pt x="348" y="0"/>
                    </a:moveTo>
                    <a:cubicBezTo>
                      <a:pt x="157" y="0"/>
                      <a:pt x="1" y="169"/>
                      <a:pt x="1" y="359"/>
                    </a:cubicBezTo>
                    <a:lnTo>
                      <a:pt x="1" y="6559"/>
                    </a:lnTo>
                    <a:cubicBezTo>
                      <a:pt x="1" y="6760"/>
                      <a:pt x="157" y="6917"/>
                      <a:pt x="348" y="6917"/>
                    </a:cubicBezTo>
                    <a:lnTo>
                      <a:pt x="37415" y="6917"/>
                    </a:lnTo>
                    <a:cubicBezTo>
                      <a:pt x="37605" y="6917"/>
                      <a:pt x="37762" y="6760"/>
                      <a:pt x="37762" y="6559"/>
                    </a:cubicBezTo>
                    <a:lnTo>
                      <a:pt x="37762" y="359"/>
                    </a:lnTo>
                    <a:cubicBezTo>
                      <a:pt x="37762" y="169"/>
                      <a:pt x="37605" y="0"/>
                      <a:pt x="374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9"/>
              <p:cNvSpPr/>
              <p:nvPr/>
            </p:nvSpPr>
            <p:spPr>
              <a:xfrm>
                <a:off x="6435575" y="2467975"/>
                <a:ext cx="17625" cy="54550"/>
              </a:xfrm>
              <a:custGeom>
                <a:rect b="b" l="l" r="r" t="t"/>
                <a:pathLst>
                  <a:path extrusionOk="0" h="2182" w="705">
                    <a:moveTo>
                      <a:pt x="358" y="0"/>
                    </a:moveTo>
                    <a:cubicBezTo>
                      <a:pt x="157" y="0"/>
                      <a:pt x="0" y="157"/>
                      <a:pt x="0" y="347"/>
                    </a:cubicBezTo>
                    <a:lnTo>
                      <a:pt x="0" y="1824"/>
                    </a:lnTo>
                    <a:cubicBezTo>
                      <a:pt x="0" y="2025"/>
                      <a:pt x="157" y="2182"/>
                      <a:pt x="358" y="2182"/>
                    </a:cubicBezTo>
                    <a:cubicBezTo>
                      <a:pt x="548" y="2182"/>
                      <a:pt x="705" y="2025"/>
                      <a:pt x="705" y="1824"/>
                    </a:cubicBezTo>
                    <a:lnTo>
                      <a:pt x="705" y="347"/>
                    </a:lnTo>
                    <a:cubicBezTo>
                      <a:pt x="705" y="157"/>
                      <a:pt x="548"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9"/>
              <p:cNvSpPr/>
              <p:nvPr/>
            </p:nvSpPr>
            <p:spPr>
              <a:xfrm>
                <a:off x="6511950" y="2467975"/>
                <a:ext cx="17650" cy="54550"/>
              </a:xfrm>
              <a:custGeom>
                <a:rect b="b" l="l" r="r" t="t"/>
                <a:pathLst>
                  <a:path extrusionOk="0" h="2182" w="706">
                    <a:moveTo>
                      <a:pt x="348" y="0"/>
                    </a:moveTo>
                    <a:cubicBezTo>
                      <a:pt x="157" y="0"/>
                      <a:pt x="0" y="157"/>
                      <a:pt x="0" y="347"/>
                    </a:cubicBezTo>
                    <a:lnTo>
                      <a:pt x="0" y="1824"/>
                    </a:lnTo>
                    <a:cubicBezTo>
                      <a:pt x="0" y="2025"/>
                      <a:pt x="157" y="2182"/>
                      <a:pt x="348" y="2182"/>
                    </a:cubicBezTo>
                    <a:cubicBezTo>
                      <a:pt x="537" y="2182"/>
                      <a:pt x="706" y="2025"/>
                      <a:pt x="706" y="1824"/>
                    </a:cubicBezTo>
                    <a:lnTo>
                      <a:pt x="706" y="347"/>
                    </a:lnTo>
                    <a:cubicBezTo>
                      <a:pt x="706" y="157"/>
                      <a:pt x="537"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9"/>
              <p:cNvSpPr/>
              <p:nvPr/>
            </p:nvSpPr>
            <p:spPr>
              <a:xfrm>
                <a:off x="6588050" y="2467975"/>
                <a:ext cx="17650" cy="54550"/>
              </a:xfrm>
              <a:custGeom>
                <a:rect b="b" l="l" r="r" t="t"/>
                <a:pathLst>
                  <a:path extrusionOk="0" h="2182" w="706">
                    <a:moveTo>
                      <a:pt x="359" y="0"/>
                    </a:moveTo>
                    <a:cubicBezTo>
                      <a:pt x="157" y="0"/>
                      <a:pt x="0" y="157"/>
                      <a:pt x="0" y="347"/>
                    </a:cubicBezTo>
                    <a:lnTo>
                      <a:pt x="0" y="1824"/>
                    </a:lnTo>
                    <a:cubicBezTo>
                      <a:pt x="0" y="2025"/>
                      <a:pt x="157" y="2182"/>
                      <a:pt x="359" y="2182"/>
                    </a:cubicBezTo>
                    <a:cubicBezTo>
                      <a:pt x="549" y="2182"/>
                      <a:pt x="706" y="2025"/>
                      <a:pt x="706" y="1824"/>
                    </a:cubicBezTo>
                    <a:lnTo>
                      <a:pt x="706" y="347"/>
                    </a:lnTo>
                    <a:cubicBezTo>
                      <a:pt x="706" y="157"/>
                      <a:pt x="549"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9"/>
              <p:cNvSpPr/>
              <p:nvPr/>
            </p:nvSpPr>
            <p:spPr>
              <a:xfrm>
                <a:off x="6664450" y="2467975"/>
                <a:ext cx="17375" cy="54550"/>
              </a:xfrm>
              <a:custGeom>
                <a:rect b="b" l="l" r="r" t="t"/>
                <a:pathLst>
                  <a:path extrusionOk="0" h="2182" w="695">
                    <a:moveTo>
                      <a:pt x="347" y="0"/>
                    </a:moveTo>
                    <a:cubicBezTo>
                      <a:pt x="157" y="0"/>
                      <a:pt x="0" y="157"/>
                      <a:pt x="0" y="347"/>
                    </a:cubicBezTo>
                    <a:lnTo>
                      <a:pt x="0" y="1824"/>
                    </a:lnTo>
                    <a:cubicBezTo>
                      <a:pt x="0" y="2025"/>
                      <a:pt x="157" y="2182"/>
                      <a:pt x="347" y="2182"/>
                    </a:cubicBezTo>
                    <a:cubicBezTo>
                      <a:pt x="537" y="2182"/>
                      <a:pt x="694" y="2025"/>
                      <a:pt x="694" y="1824"/>
                    </a:cubicBezTo>
                    <a:lnTo>
                      <a:pt x="694" y="347"/>
                    </a:lnTo>
                    <a:cubicBezTo>
                      <a:pt x="694" y="157"/>
                      <a:pt x="53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9"/>
              <p:cNvSpPr/>
              <p:nvPr/>
            </p:nvSpPr>
            <p:spPr>
              <a:xfrm>
                <a:off x="6740550" y="2467975"/>
                <a:ext cx="17650" cy="54550"/>
              </a:xfrm>
              <a:custGeom>
                <a:rect b="b" l="l" r="r" t="t"/>
                <a:pathLst>
                  <a:path extrusionOk="0" h="2182" w="706">
                    <a:moveTo>
                      <a:pt x="359" y="0"/>
                    </a:moveTo>
                    <a:cubicBezTo>
                      <a:pt x="157" y="0"/>
                      <a:pt x="0" y="157"/>
                      <a:pt x="0" y="347"/>
                    </a:cubicBezTo>
                    <a:lnTo>
                      <a:pt x="0" y="1824"/>
                    </a:lnTo>
                    <a:cubicBezTo>
                      <a:pt x="0" y="2025"/>
                      <a:pt x="157" y="2182"/>
                      <a:pt x="359" y="2182"/>
                    </a:cubicBezTo>
                    <a:cubicBezTo>
                      <a:pt x="548" y="2182"/>
                      <a:pt x="705" y="2025"/>
                      <a:pt x="705" y="1824"/>
                    </a:cubicBezTo>
                    <a:lnTo>
                      <a:pt x="705" y="347"/>
                    </a:lnTo>
                    <a:cubicBezTo>
                      <a:pt x="705" y="157"/>
                      <a:pt x="548" y="0"/>
                      <a:pt x="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9"/>
              <p:cNvSpPr/>
              <p:nvPr/>
            </p:nvSpPr>
            <p:spPr>
              <a:xfrm>
                <a:off x="6816925" y="2467975"/>
                <a:ext cx="17375" cy="54550"/>
              </a:xfrm>
              <a:custGeom>
                <a:rect b="b" l="l" r="r" t="t"/>
                <a:pathLst>
                  <a:path extrusionOk="0" h="2182" w="695">
                    <a:moveTo>
                      <a:pt x="348" y="0"/>
                    </a:moveTo>
                    <a:cubicBezTo>
                      <a:pt x="157" y="0"/>
                      <a:pt x="0" y="157"/>
                      <a:pt x="0" y="347"/>
                    </a:cubicBezTo>
                    <a:lnTo>
                      <a:pt x="0" y="1824"/>
                    </a:lnTo>
                    <a:cubicBezTo>
                      <a:pt x="0" y="2025"/>
                      <a:pt x="157" y="2182"/>
                      <a:pt x="348" y="2182"/>
                    </a:cubicBezTo>
                    <a:cubicBezTo>
                      <a:pt x="538" y="2182"/>
                      <a:pt x="694" y="2025"/>
                      <a:pt x="694" y="1824"/>
                    </a:cubicBezTo>
                    <a:lnTo>
                      <a:pt x="694" y="347"/>
                    </a:lnTo>
                    <a:cubicBezTo>
                      <a:pt x="694" y="157"/>
                      <a:pt x="538"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9"/>
              <p:cNvSpPr/>
              <p:nvPr/>
            </p:nvSpPr>
            <p:spPr>
              <a:xfrm>
                <a:off x="6893025" y="2467975"/>
                <a:ext cx="17650" cy="54550"/>
              </a:xfrm>
              <a:custGeom>
                <a:rect b="b" l="l" r="r" t="t"/>
                <a:pathLst>
                  <a:path extrusionOk="0" h="2182" w="706">
                    <a:moveTo>
                      <a:pt x="348" y="0"/>
                    </a:moveTo>
                    <a:cubicBezTo>
                      <a:pt x="157" y="0"/>
                      <a:pt x="0" y="157"/>
                      <a:pt x="0" y="347"/>
                    </a:cubicBezTo>
                    <a:lnTo>
                      <a:pt x="0" y="1824"/>
                    </a:lnTo>
                    <a:cubicBezTo>
                      <a:pt x="0" y="2025"/>
                      <a:pt x="157" y="2182"/>
                      <a:pt x="348" y="2182"/>
                    </a:cubicBezTo>
                    <a:cubicBezTo>
                      <a:pt x="549" y="2182"/>
                      <a:pt x="706" y="2025"/>
                      <a:pt x="706" y="1824"/>
                    </a:cubicBezTo>
                    <a:lnTo>
                      <a:pt x="706" y="347"/>
                    </a:lnTo>
                    <a:cubicBezTo>
                      <a:pt x="706" y="157"/>
                      <a:pt x="549"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9"/>
              <p:cNvSpPr/>
              <p:nvPr/>
            </p:nvSpPr>
            <p:spPr>
              <a:xfrm>
                <a:off x="6969425" y="2467975"/>
                <a:ext cx="17375" cy="54550"/>
              </a:xfrm>
              <a:custGeom>
                <a:rect b="b" l="l" r="r" t="t"/>
                <a:pathLst>
                  <a:path extrusionOk="0" h="2182" w="695">
                    <a:moveTo>
                      <a:pt x="347" y="0"/>
                    </a:moveTo>
                    <a:cubicBezTo>
                      <a:pt x="157" y="0"/>
                      <a:pt x="0" y="157"/>
                      <a:pt x="0" y="347"/>
                    </a:cubicBezTo>
                    <a:lnTo>
                      <a:pt x="0" y="1824"/>
                    </a:lnTo>
                    <a:cubicBezTo>
                      <a:pt x="0" y="2025"/>
                      <a:pt x="157" y="2182"/>
                      <a:pt x="347" y="2182"/>
                    </a:cubicBezTo>
                    <a:cubicBezTo>
                      <a:pt x="537" y="2182"/>
                      <a:pt x="694" y="2025"/>
                      <a:pt x="694" y="1824"/>
                    </a:cubicBezTo>
                    <a:lnTo>
                      <a:pt x="694" y="347"/>
                    </a:lnTo>
                    <a:cubicBezTo>
                      <a:pt x="694" y="157"/>
                      <a:pt x="53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9"/>
              <p:cNvSpPr/>
              <p:nvPr/>
            </p:nvSpPr>
            <p:spPr>
              <a:xfrm>
                <a:off x="7045525" y="2467975"/>
                <a:ext cx="17650" cy="54550"/>
              </a:xfrm>
              <a:custGeom>
                <a:rect b="b" l="l" r="r" t="t"/>
                <a:pathLst>
                  <a:path extrusionOk="0" h="2182" w="706">
                    <a:moveTo>
                      <a:pt x="347" y="0"/>
                    </a:moveTo>
                    <a:cubicBezTo>
                      <a:pt x="157" y="0"/>
                      <a:pt x="0" y="157"/>
                      <a:pt x="0" y="347"/>
                    </a:cubicBezTo>
                    <a:lnTo>
                      <a:pt x="0" y="1824"/>
                    </a:lnTo>
                    <a:cubicBezTo>
                      <a:pt x="0" y="2025"/>
                      <a:pt x="157" y="2182"/>
                      <a:pt x="347" y="2182"/>
                    </a:cubicBezTo>
                    <a:cubicBezTo>
                      <a:pt x="548" y="2182"/>
                      <a:pt x="705" y="2025"/>
                      <a:pt x="705" y="1824"/>
                    </a:cubicBezTo>
                    <a:lnTo>
                      <a:pt x="705" y="347"/>
                    </a:lnTo>
                    <a:cubicBezTo>
                      <a:pt x="705" y="157"/>
                      <a:pt x="54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9"/>
              <p:cNvSpPr/>
              <p:nvPr/>
            </p:nvSpPr>
            <p:spPr>
              <a:xfrm>
                <a:off x="7121900" y="2467975"/>
                <a:ext cx="17375" cy="54550"/>
              </a:xfrm>
              <a:custGeom>
                <a:rect b="b" l="l" r="r" t="t"/>
                <a:pathLst>
                  <a:path extrusionOk="0" h="2182" w="695">
                    <a:moveTo>
                      <a:pt x="348" y="0"/>
                    </a:moveTo>
                    <a:cubicBezTo>
                      <a:pt x="157" y="0"/>
                      <a:pt x="0" y="157"/>
                      <a:pt x="0" y="347"/>
                    </a:cubicBezTo>
                    <a:lnTo>
                      <a:pt x="0" y="1824"/>
                    </a:lnTo>
                    <a:cubicBezTo>
                      <a:pt x="0" y="2025"/>
                      <a:pt x="157" y="2182"/>
                      <a:pt x="348" y="2182"/>
                    </a:cubicBezTo>
                    <a:cubicBezTo>
                      <a:pt x="538" y="2182"/>
                      <a:pt x="694" y="2025"/>
                      <a:pt x="694" y="1824"/>
                    </a:cubicBezTo>
                    <a:lnTo>
                      <a:pt x="694" y="347"/>
                    </a:lnTo>
                    <a:cubicBezTo>
                      <a:pt x="694" y="157"/>
                      <a:pt x="538"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9"/>
              <p:cNvSpPr/>
              <p:nvPr/>
            </p:nvSpPr>
            <p:spPr>
              <a:xfrm>
                <a:off x="7198000" y="2467975"/>
                <a:ext cx="17675" cy="54550"/>
              </a:xfrm>
              <a:custGeom>
                <a:rect b="b" l="l" r="r" t="t"/>
                <a:pathLst>
                  <a:path extrusionOk="0" h="2182" w="707">
                    <a:moveTo>
                      <a:pt x="348" y="0"/>
                    </a:moveTo>
                    <a:cubicBezTo>
                      <a:pt x="157" y="0"/>
                      <a:pt x="1" y="157"/>
                      <a:pt x="1" y="347"/>
                    </a:cubicBezTo>
                    <a:lnTo>
                      <a:pt x="1" y="1824"/>
                    </a:lnTo>
                    <a:cubicBezTo>
                      <a:pt x="1" y="2025"/>
                      <a:pt x="157" y="2182"/>
                      <a:pt x="348" y="2182"/>
                    </a:cubicBezTo>
                    <a:cubicBezTo>
                      <a:pt x="549" y="2182"/>
                      <a:pt x="706" y="2025"/>
                      <a:pt x="706" y="1824"/>
                    </a:cubicBezTo>
                    <a:lnTo>
                      <a:pt x="706" y="347"/>
                    </a:lnTo>
                    <a:cubicBezTo>
                      <a:pt x="706" y="157"/>
                      <a:pt x="549"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69"/>
            <p:cNvGrpSpPr/>
            <p:nvPr/>
          </p:nvGrpSpPr>
          <p:grpSpPr>
            <a:xfrm>
              <a:off x="7169687" y="1098142"/>
              <a:ext cx="920985" cy="1599663"/>
              <a:chOff x="7505775" y="1524500"/>
              <a:chExt cx="343600" cy="596800"/>
            </a:xfrm>
          </p:grpSpPr>
          <p:sp>
            <p:nvSpPr>
              <p:cNvPr id="1088" name="Google Shape;1088;p69"/>
              <p:cNvSpPr/>
              <p:nvPr/>
            </p:nvSpPr>
            <p:spPr>
              <a:xfrm>
                <a:off x="7505775" y="1596125"/>
                <a:ext cx="235600" cy="453550"/>
              </a:xfrm>
              <a:custGeom>
                <a:rect b="b" l="l" r="r" t="t"/>
                <a:pathLst>
                  <a:path extrusionOk="0" h="18142" w="9424">
                    <a:moveTo>
                      <a:pt x="8719" y="717"/>
                    </a:moveTo>
                    <a:lnTo>
                      <a:pt x="8719" y="3828"/>
                    </a:lnTo>
                    <a:cubicBezTo>
                      <a:pt x="5989" y="4007"/>
                      <a:pt x="3817" y="6290"/>
                      <a:pt x="3817" y="9066"/>
                    </a:cubicBezTo>
                    <a:cubicBezTo>
                      <a:pt x="3817" y="11852"/>
                      <a:pt x="5989" y="14135"/>
                      <a:pt x="8719" y="14314"/>
                    </a:cubicBezTo>
                    <a:lnTo>
                      <a:pt x="8719" y="17426"/>
                    </a:lnTo>
                    <a:cubicBezTo>
                      <a:pt x="4265" y="17246"/>
                      <a:pt x="706" y="13565"/>
                      <a:pt x="706" y="9066"/>
                    </a:cubicBezTo>
                    <a:cubicBezTo>
                      <a:pt x="706" y="4577"/>
                      <a:pt x="4265" y="896"/>
                      <a:pt x="8719" y="717"/>
                    </a:cubicBezTo>
                    <a:close/>
                    <a:moveTo>
                      <a:pt x="9066" y="0"/>
                    </a:moveTo>
                    <a:cubicBezTo>
                      <a:pt x="4074" y="0"/>
                      <a:pt x="0" y="4074"/>
                      <a:pt x="0" y="9066"/>
                    </a:cubicBezTo>
                    <a:cubicBezTo>
                      <a:pt x="0" y="14068"/>
                      <a:pt x="4074" y="18142"/>
                      <a:pt x="9066" y="18142"/>
                    </a:cubicBezTo>
                    <a:cubicBezTo>
                      <a:pt x="9267" y="18142"/>
                      <a:pt x="9424" y="17985"/>
                      <a:pt x="9424" y="17784"/>
                    </a:cubicBezTo>
                    <a:lnTo>
                      <a:pt x="9424" y="13968"/>
                    </a:lnTo>
                    <a:cubicBezTo>
                      <a:pt x="9424" y="13777"/>
                      <a:pt x="9267" y="13620"/>
                      <a:pt x="9066" y="13620"/>
                    </a:cubicBezTo>
                    <a:cubicBezTo>
                      <a:pt x="6559" y="13620"/>
                      <a:pt x="4522" y="11583"/>
                      <a:pt x="4522" y="9066"/>
                    </a:cubicBezTo>
                    <a:cubicBezTo>
                      <a:pt x="4522" y="6559"/>
                      <a:pt x="6559" y="4522"/>
                      <a:pt x="9066" y="4522"/>
                    </a:cubicBezTo>
                    <a:cubicBezTo>
                      <a:pt x="9267" y="4522"/>
                      <a:pt x="9424" y="4365"/>
                      <a:pt x="9424" y="4164"/>
                    </a:cubicBezTo>
                    <a:lnTo>
                      <a:pt x="9424" y="359"/>
                    </a:lnTo>
                    <a:cubicBezTo>
                      <a:pt x="9424" y="157"/>
                      <a:pt x="9267" y="0"/>
                      <a:pt x="9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9"/>
              <p:cNvSpPr/>
              <p:nvPr/>
            </p:nvSpPr>
            <p:spPr>
              <a:xfrm>
                <a:off x="7723750" y="1596125"/>
                <a:ext cx="17625" cy="51225"/>
              </a:xfrm>
              <a:custGeom>
                <a:rect b="b" l="l" r="r" t="t"/>
                <a:pathLst>
                  <a:path extrusionOk="0" h="2049" w="705">
                    <a:moveTo>
                      <a:pt x="347" y="0"/>
                    </a:moveTo>
                    <a:cubicBezTo>
                      <a:pt x="157" y="0"/>
                      <a:pt x="0" y="157"/>
                      <a:pt x="0" y="359"/>
                    </a:cubicBezTo>
                    <a:lnTo>
                      <a:pt x="0" y="1702"/>
                    </a:lnTo>
                    <a:cubicBezTo>
                      <a:pt x="0" y="1891"/>
                      <a:pt x="157" y="2048"/>
                      <a:pt x="347" y="2048"/>
                    </a:cubicBezTo>
                    <a:cubicBezTo>
                      <a:pt x="548" y="2048"/>
                      <a:pt x="705" y="1891"/>
                      <a:pt x="705" y="1702"/>
                    </a:cubicBezTo>
                    <a:lnTo>
                      <a:pt x="705" y="359"/>
                    </a:lnTo>
                    <a:cubicBezTo>
                      <a:pt x="705" y="157"/>
                      <a:pt x="54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9"/>
              <p:cNvSpPr/>
              <p:nvPr/>
            </p:nvSpPr>
            <p:spPr>
              <a:xfrm>
                <a:off x="7613500" y="1625350"/>
                <a:ext cx="36975" cy="46900"/>
              </a:xfrm>
              <a:custGeom>
                <a:rect b="b" l="l" r="r" t="t"/>
                <a:pathLst>
                  <a:path extrusionOk="0" h="1876" w="1479">
                    <a:moveTo>
                      <a:pt x="404" y="1"/>
                    </a:moveTo>
                    <a:cubicBezTo>
                      <a:pt x="343" y="1"/>
                      <a:pt x="281" y="17"/>
                      <a:pt x="225" y="51"/>
                    </a:cubicBezTo>
                    <a:cubicBezTo>
                      <a:pt x="56" y="140"/>
                      <a:pt x="1" y="364"/>
                      <a:pt x="101" y="533"/>
                    </a:cubicBezTo>
                    <a:lnTo>
                      <a:pt x="773" y="1696"/>
                    </a:lnTo>
                    <a:cubicBezTo>
                      <a:pt x="840" y="1808"/>
                      <a:pt x="952" y="1876"/>
                      <a:pt x="1075" y="1876"/>
                    </a:cubicBezTo>
                    <a:cubicBezTo>
                      <a:pt x="1142" y="1876"/>
                      <a:pt x="1198" y="1853"/>
                      <a:pt x="1254" y="1819"/>
                    </a:cubicBezTo>
                    <a:cubicBezTo>
                      <a:pt x="1422" y="1730"/>
                      <a:pt x="1478" y="1517"/>
                      <a:pt x="1377" y="1349"/>
                    </a:cubicBezTo>
                    <a:lnTo>
                      <a:pt x="705" y="174"/>
                    </a:lnTo>
                    <a:cubicBezTo>
                      <a:pt x="639" y="63"/>
                      <a:pt x="523" y="1"/>
                      <a:pt x="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9"/>
              <p:cNvSpPr/>
              <p:nvPr/>
            </p:nvSpPr>
            <p:spPr>
              <a:xfrm>
                <a:off x="7533750" y="1705100"/>
                <a:ext cx="49275" cy="34575"/>
              </a:xfrm>
              <a:custGeom>
                <a:rect b="b" l="l" r="r" t="t"/>
                <a:pathLst>
                  <a:path extrusionOk="0" h="1383" w="1971">
                    <a:moveTo>
                      <a:pt x="401" y="1"/>
                    </a:moveTo>
                    <a:cubicBezTo>
                      <a:pt x="279" y="1"/>
                      <a:pt x="161" y="63"/>
                      <a:pt x="102" y="174"/>
                    </a:cubicBezTo>
                    <a:cubicBezTo>
                      <a:pt x="1" y="342"/>
                      <a:pt x="57" y="566"/>
                      <a:pt x="225" y="655"/>
                    </a:cubicBezTo>
                    <a:lnTo>
                      <a:pt x="1388" y="1327"/>
                    </a:lnTo>
                    <a:cubicBezTo>
                      <a:pt x="1445" y="1360"/>
                      <a:pt x="1512" y="1382"/>
                      <a:pt x="1568" y="1382"/>
                    </a:cubicBezTo>
                    <a:cubicBezTo>
                      <a:pt x="1691" y="1382"/>
                      <a:pt x="1814" y="1315"/>
                      <a:pt x="1870" y="1203"/>
                    </a:cubicBezTo>
                    <a:cubicBezTo>
                      <a:pt x="1970" y="1036"/>
                      <a:pt x="1915" y="823"/>
                      <a:pt x="1747" y="722"/>
                    </a:cubicBezTo>
                    <a:lnTo>
                      <a:pt x="583" y="51"/>
                    </a:lnTo>
                    <a:cubicBezTo>
                      <a:pt x="526" y="17"/>
                      <a:pt x="463" y="1"/>
                      <a:pt x="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9"/>
              <p:cNvSpPr/>
              <p:nvPr/>
            </p:nvSpPr>
            <p:spPr>
              <a:xfrm>
                <a:off x="7505775" y="1814075"/>
                <a:ext cx="51250" cy="17650"/>
              </a:xfrm>
              <a:custGeom>
                <a:rect b="b" l="l" r="r" t="t"/>
                <a:pathLst>
                  <a:path extrusionOk="0" h="706" w="2050">
                    <a:moveTo>
                      <a:pt x="348" y="0"/>
                    </a:moveTo>
                    <a:cubicBezTo>
                      <a:pt x="157" y="0"/>
                      <a:pt x="0" y="157"/>
                      <a:pt x="0" y="348"/>
                    </a:cubicBezTo>
                    <a:cubicBezTo>
                      <a:pt x="0" y="549"/>
                      <a:pt x="157" y="706"/>
                      <a:pt x="348" y="706"/>
                    </a:cubicBezTo>
                    <a:lnTo>
                      <a:pt x="1702" y="706"/>
                    </a:lnTo>
                    <a:cubicBezTo>
                      <a:pt x="1892" y="706"/>
                      <a:pt x="2049" y="549"/>
                      <a:pt x="2049" y="348"/>
                    </a:cubicBezTo>
                    <a:cubicBezTo>
                      <a:pt x="2049" y="157"/>
                      <a:pt x="1892"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9"/>
              <p:cNvSpPr/>
              <p:nvPr/>
            </p:nvSpPr>
            <p:spPr>
              <a:xfrm>
                <a:off x="7533750" y="1906200"/>
                <a:ext cx="49275" cy="34375"/>
              </a:xfrm>
              <a:custGeom>
                <a:rect b="b" l="l" r="r" t="t"/>
                <a:pathLst>
                  <a:path extrusionOk="0" h="1375" w="1971">
                    <a:moveTo>
                      <a:pt x="1566" y="0"/>
                    </a:moveTo>
                    <a:cubicBezTo>
                      <a:pt x="1507" y="0"/>
                      <a:pt x="1446" y="14"/>
                      <a:pt x="1388" y="43"/>
                    </a:cubicBezTo>
                    <a:lnTo>
                      <a:pt x="225" y="725"/>
                    </a:lnTo>
                    <a:cubicBezTo>
                      <a:pt x="57" y="814"/>
                      <a:pt x="1" y="1038"/>
                      <a:pt x="102" y="1207"/>
                    </a:cubicBezTo>
                    <a:cubicBezTo>
                      <a:pt x="157" y="1319"/>
                      <a:pt x="281" y="1374"/>
                      <a:pt x="404" y="1374"/>
                    </a:cubicBezTo>
                    <a:cubicBezTo>
                      <a:pt x="460" y="1374"/>
                      <a:pt x="527" y="1363"/>
                      <a:pt x="583" y="1329"/>
                    </a:cubicBezTo>
                    <a:lnTo>
                      <a:pt x="1747" y="658"/>
                    </a:lnTo>
                    <a:cubicBezTo>
                      <a:pt x="1915" y="557"/>
                      <a:pt x="1970" y="344"/>
                      <a:pt x="1870" y="177"/>
                    </a:cubicBezTo>
                    <a:cubicBezTo>
                      <a:pt x="1809" y="62"/>
                      <a:pt x="1691" y="0"/>
                      <a:pt x="1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9"/>
              <p:cNvSpPr/>
              <p:nvPr/>
            </p:nvSpPr>
            <p:spPr>
              <a:xfrm>
                <a:off x="7613500" y="1973625"/>
                <a:ext cx="36975" cy="46700"/>
              </a:xfrm>
              <a:custGeom>
                <a:rect b="b" l="l" r="r" t="t"/>
                <a:pathLst>
                  <a:path extrusionOk="0" h="1868" w="1479">
                    <a:moveTo>
                      <a:pt x="1085" y="0"/>
                    </a:moveTo>
                    <a:cubicBezTo>
                      <a:pt x="962" y="0"/>
                      <a:pt x="841" y="63"/>
                      <a:pt x="773" y="177"/>
                    </a:cubicBezTo>
                    <a:lnTo>
                      <a:pt x="101" y="1341"/>
                    </a:lnTo>
                    <a:cubicBezTo>
                      <a:pt x="1" y="1509"/>
                      <a:pt x="56" y="1733"/>
                      <a:pt x="225" y="1822"/>
                    </a:cubicBezTo>
                    <a:cubicBezTo>
                      <a:pt x="280" y="1856"/>
                      <a:pt x="347" y="1867"/>
                      <a:pt x="404" y="1867"/>
                    </a:cubicBezTo>
                    <a:cubicBezTo>
                      <a:pt x="526" y="1867"/>
                      <a:pt x="638" y="1811"/>
                      <a:pt x="705" y="1699"/>
                    </a:cubicBezTo>
                    <a:lnTo>
                      <a:pt x="1377" y="524"/>
                    </a:lnTo>
                    <a:cubicBezTo>
                      <a:pt x="1478" y="356"/>
                      <a:pt x="1422" y="144"/>
                      <a:pt x="1254" y="42"/>
                    </a:cubicBezTo>
                    <a:cubicBezTo>
                      <a:pt x="1201" y="14"/>
                      <a:pt x="1142" y="0"/>
                      <a:pt x="1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9"/>
              <p:cNvSpPr/>
              <p:nvPr/>
            </p:nvSpPr>
            <p:spPr>
              <a:xfrm>
                <a:off x="7723750" y="1998175"/>
                <a:ext cx="17625" cy="51500"/>
              </a:xfrm>
              <a:custGeom>
                <a:rect b="b" l="l" r="r" t="t"/>
                <a:pathLst>
                  <a:path extrusionOk="0" h="2060" w="705">
                    <a:moveTo>
                      <a:pt x="347" y="1"/>
                    </a:moveTo>
                    <a:cubicBezTo>
                      <a:pt x="157" y="1"/>
                      <a:pt x="0" y="157"/>
                      <a:pt x="0" y="359"/>
                    </a:cubicBezTo>
                    <a:lnTo>
                      <a:pt x="0" y="1702"/>
                    </a:lnTo>
                    <a:cubicBezTo>
                      <a:pt x="0" y="1903"/>
                      <a:pt x="157" y="2060"/>
                      <a:pt x="347" y="2060"/>
                    </a:cubicBezTo>
                    <a:cubicBezTo>
                      <a:pt x="548" y="2060"/>
                      <a:pt x="705" y="1903"/>
                      <a:pt x="705" y="1702"/>
                    </a:cubicBezTo>
                    <a:lnTo>
                      <a:pt x="705" y="359"/>
                    </a:lnTo>
                    <a:cubicBezTo>
                      <a:pt x="705" y="157"/>
                      <a:pt x="54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9"/>
              <p:cNvSpPr/>
              <p:nvPr/>
            </p:nvSpPr>
            <p:spPr>
              <a:xfrm>
                <a:off x="7723750" y="1524500"/>
                <a:ext cx="125625" cy="596800"/>
              </a:xfrm>
              <a:custGeom>
                <a:rect b="b" l="l" r="r" t="t"/>
                <a:pathLst>
                  <a:path extrusionOk="0" h="23872" w="5025">
                    <a:moveTo>
                      <a:pt x="4320" y="705"/>
                    </a:moveTo>
                    <a:lnTo>
                      <a:pt x="4320" y="23167"/>
                    </a:lnTo>
                    <a:lnTo>
                      <a:pt x="705" y="23167"/>
                    </a:lnTo>
                    <a:lnTo>
                      <a:pt x="705" y="705"/>
                    </a:lnTo>
                    <a:close/>
                    <a:moveTo>
                      <a:pt x="347" y="0"/>
                    </a:moveTo>
                    <a:cubicBezTo>
                      <a:pt x="157" y="0"/>
                      <a:pt x="0" y="157"/>
                      <a:pt x="0" y="347"/>
                    </a:cubicBezTo>
                    <a:lnTo>
                      <a:pt x="0" y="23525"/>
                    </a:lnTo>
                    <a:cubicBezTo>
                      <a:pt x="0" y="23715"/>
                      <a:pt x="157" y="23872"/>
                      <a:pt x="347" y="23872"/>
                    </a:cubicBezTo>
                    <a:lnTo>
                      <a:pt x="4679" y="23872"/>
                    </a:lnTo>
                    <a:cubicBezTo>
                      <a:pt x="4868" y="23872"/>
                      <a:pt x="5025" y="23715"/>
                      <a:pt x="5025" y="23525"/>
                    </a:cubicBezTo>
                    <a:lnTo>
                      <a:pt x="5025" y="347"/>
                    </a:lnTo>
                    <a:cubicBezTo>
                      <a:pt x="5025" y="157"/>
                      <a:pt x="4868" y="0"/>
                      <a:pt x="4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9"/>
              <p:cNvSpPr/>
              <p:nvPr/>
            </p:nvSpPr>
            <p:spPr>
              <a:xfrm>
                <a:off x="7798175" y="2022800"/>
                <a:ext cx="51200" cy="17650"/>
              </a:xfrm>
              <a:custGeom>
                <a:rect b="b" l="l" r="r" t="t"/>
                <a:pathLst>
                  <a:path extrusionOk="0" h="706" w="2048">
                    <a:moveTo>
                      <a:pt x="347" y="0"/>
                    </a:moveTo>
                    <a:cubicBezTo>
                      <a:pt x="157" y="0"/>
                      <a:pt x="0" y="157"/>
                      <a:pt x="0" y="348"/>
                    </a:cubicBezTo>
                    <a:cubicBezTo>
                      <a:pt x="0" y="549"/>
                      <a:pt x="157" y="706"/>
                      <a:pt x="347" y="706"/>
                    </a:cubicBezTo>
                    <a:lnTo>
                      <a:pt x="1702" y="706"/>
                    </a:lnTo>
                    <a:cubicBezTo>
                      <a:pt x="1891" y="706"/>
                      <a:pt x="2048" y="549"/>
                      <a:pt x="2048" y="34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9"/>
              <p:cNvSpPr/>
              <p:nvPr/>
            </p:nvSpPr>
            <p:spPr>
              <a:xfrm>
                <a:off x="7798175" y="1953150"/>
                <a:ext cx="51200" cy="17625"/>
              </a:xfrm>
              <a:custGeom>
                <a:rect b="b" l="l" r="r" t="t"/>
                <a:pathLst>
                  <a:path extrusionOk="0" h="705" w="2048">
                    <a:moveTo>
                      <a:pt x="347" y="0"/>
                    </a:moveTo>
                    <a:cubicBezTo>
                      <a:pt x="157" y="0"/>
                      <a:pt x="0" y="157"/>
                      <a:pt x="0" y="358"/>
                    </a:cubicBezTo>
                    <a:cubicBezTo>
                      <a:pt x="0" y="548"/>
                      <a:pt x="157" y="705"/>
                      <a:pt x="347" y="705"/>
                    </a:cubicBezTo>
                    <a:lnTo>
                      <a:pt x="1702" y="705"/>
                    </a:lnTo>
                    <a:cubicBezTo>
                      <a:pt x="1891" y="705"/>
                      <a:pt x="2048" y="548"/>
                      <a:pt x="2048" y="35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9"/>
              <p:cNvSpPr/>
              <p:nvPr/>
            </p:nvSpPr>
            <p:spPr>
              <a:xfrm>
                <a:off x="7798175" y="1883750"/>
                <a:ext cx="51200" cy="17375"/>
              </a:xfrm>
              <a:custGeom>
                <a:rect b="b" l="l" r="r" t="t"/>
                <a:pathLst>
                  <a:path extrusionOk="0" h="695" w="2048">
                    <a:moveTo>
                      <a:pt x="347" y="1"/>
                    </a:moveTo>
                    <a:cubicBezTo>
                      <a:pt x="157" y="1"/>
                      <a:pt x="0" y="157"/>
                      <a:pt x="0" y="347"/>
                    </a:cubicBezTo>
                    <a:cubicBezTo>
                      <a:pt x="0" y="538"/>
                      <a:pt x="157" y="694"/>
                      <a:pt x="347" y="694"/>
                    </a:cubicBezTo>
                    <a:lnTo>
                      <a:pt x="1702" y="694"/>
                    </a:lnTo>
                    <a:cubicBezTo>
                      <a:pt x="1891" y="694"/>
                      <a:pt x="2048" y="538"/>
                      <a:pt x="2048" y="347"/>
                    </a:cubicBezTo>
                    <a:cubicBezTo>
                      <a:pt x="2048" y="157"/>
                      <a:pt x="1891"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9"/>
              <p:cNvSpPr/>
              <p:nvPr/>
            </p:nvSpPr>
            <p:spPr>
              <a:xfrm>
                <a:off x="7798175" y="1814075"/>
                <a:ext cx="51200" cy="17650"/>
              </a:xfrm>
              <a:custGeom>
                <a:rect b="b" l="l" r="r" t="t"/>
                <a:pathLst>
                  <a:path extrusionOk="0" h="706" w="2048">
                    <a:moveTo>
                      <a:pt x="347" y="0"/>
                    </a:moveTo>
                    <a:cubicBezTo>
                      <a:pt x="157" y="0"/>
                      <a:pt x="0" y="157"/>
                      <a:pt x="0" y="348"/>
                    </a:cubicBezTo>
                    <a:cubicBezTo>
                      <a:pt x="0" y="549"/>
                      <a:pt x="157" y="706"/>
                      <a:pt x="347" y="706"/>
                    </a:cubicBezTo>
                    <a:lnTo>
                      <a:pt x="1702" y="706"/>
                    </a:lnTo>
                    <a:cubicBezTo>
                      <a:pt x="1891" y="706"/>
                      <a:pt x="2048" y="549"/>
                      <a:pt x="2048" y="34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9"/>
              <p:cNvSpPr/>
              <p:nvPr/>
            </p:nvSpPr>
            <p:spPr>
              <a:xfrm>
                <a:off x="7798175" y="1744425"/>
                <a:ext cx="51200" cy="17625"/>
              </a:xfrm>
              <a:custGeom>
                <a:rect b="b" l="l" r="r" t="t"/>
                <a:pathLst>
                  <a:path extrusionOk="0" h="705" w="2048">
                    <a:moveTo>
                      <a:pt x="347" y="0"/>
                    </a:moveTo>
                    <a:cubicBezTo>
                      <a:pt x="157" y="0"/>
                      <a:pt x="0" y="157"/>
                      <a:pt x="0" y="358"/>
                    </a:cubicBezTo>
                    <a:cubicBezTo>
                      <a:pt x="0" y="548"/>
                      <a:pt x="157" y="705"/>
                      <a:pt x="347" y="705"/>
                    </a:cubicBezTo>
                    <a:lnTo>
                      <a:pt x="1702" y="705"/>
                    </a:lnTo>
                    <a:cubicBezTo>
                      <a:pt x="1891" y="705"/>
                      <a:pt x="2048" y="548"/>
                      <a:pt x="2048" y="35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9"/>
              <p:cNvSpPr/>
              <p:nvPr/>
            </p:nvSpPr>
            <p:spPr>
              <a:xfrm>
                <a:off x="7798175" y="1675025"/>
                <a:ext cx="51200" cy="17650"/>
              </a:xfrm>
              <a:custGeom>
                <a:rect b="b" l="l" r="r" t="t"/>
                <a:pathLst>
                  <a:path extrusionOk="0" h="706" w="2048">
                    <a:moveTo>
                      <a:pt x="347" y="0"/>
                    </a:moveTo>
                    <a:cubicBezTo>
                      <a:pt x="157" y="0"/>
                      <a:pt x="0" y="157"/>
                      <a:pt x="0" y="347"/>
                    </a:cubicBezTo>
                    <a:cubicBezTo>
                      <a:pt x="0" y="548"/>
                      <a:pt x="157" y="705"/>
                      <a:pt x="347" y="705"/>
                    </a:cubicBezTo>
                    <a:lnTo>
                      <a:pt x="1702" y="705"/>
                    </a:lnTo>
                    <a:cubicBezTo>
                      <a:pt x="1891" y="705"/>
                      <a:pt x="2048" y="548"/>
                      <a:pt x="2048" y="347"/>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9"/>
              <p:cNvSpPr/>
              <p:nvPr/>
            </p:nvSpPr>
            <p:spPr>
              <a:xfrm>
                <a:off x="7798175" y="1605350"/>
                <a:ext cx="51200" cy="17650"/>
              </a:xfrm>
              <a:custGeom>
                <a:rect b="b" l="l" r="r" t="t"/>
                <a:pathLst>
                  <a:path extrusionOk="0" h="706" w="2048">
                    <a:moveTo>
                      <a:pt x="347" y="0"/>
                    </a:moveTo>
                    <a:cubicBezTo>
                      <a:pt x="157" y="0"/>
                      <a:pt x="0" y="157"/>
                      <a:pt x="0" y="358"/>
                    </a:cubicBezTo>
                    <a:cubicBezTo>
                      <a:pt x="0" y="549"/>
                      <a:pt x="157" y="706"/>
                      <a:pt x="347" y="706"/>
                    </a:cubicBezTo>
                    <a:lnTo>
                      <a:pt x="1702" y="706"/>
                    </a:lnTo>
                    <a:cubicBezTo>
                      <a:pt x="1891" y="706"/>
                      <a:pt x="2048" y="549"/>
                      <a:pt x="2048" y="358"/>
                    </a:cubicBezTo>
                    <a:cubicBezTo>
                      <a:pt x="2048" y="157"/>
                      <a:pt x="1891" y="0"/>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Alternative resources</a:t>
            </a:r>
            <a:endParaRPr/>
          </a:p>
        </p:txBody>
      </p:sp>
      <p:sp>
        <p:nvSpPr>
          <p:cNvPr id="1109" name="Google Shape;1109;p70"/>
          <p:cNvSpPr txBox="1"/>
          <p:nvPr>
            <p:ph idx="1" type="body"/>
          </p:nvPr>
        </p:nvSpPr>
        <p:spPr>
          <a:xfrm>
            <a:off x="720000" y="1304875"/>
            <a:ext cx="4408200" cy="32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1400"/>
              <a:t>Voici un assortiment de ressources alternatives dans le même style que ce modèle :</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fr" sz="2000">
                <a:solidFill>
                  <a:schemeClr val="dk2"/>
                </a:solidFill>
                <a:latin typeface="Paytone One"/>
                <a:ea typeface="Paytone One"/>
                <a:cs typeface="Paytone One"/>
                <a:sym typeface="Paytone One"/>
              </a:rPr>
              <a:t>Vecteurs</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fr" sz="1400">
                <a:uFill>
                  <a:noFill/>
                </a:uFill>
                <a:hlinkClick r:id="rId3"/>
              </a:rPr>
              <a:t>Back to school instagram posts collection</a:t>
            </a:r>
            <a:endParaRPr sz="1400"/>
          </a:p>
          <a:p>
            <a:pPr indent="-317500" lvl="0" marL="457200" rtl="0" algn="l">
              <a:spcBef>
                <a:spcPts val="0"/>
              </a:spcBef>
              <a:spcAft>
                <a:spcPts val="0"/>
              </a:spcAft>
              <a:buSzPts val="1400"/>
              <a:buChar char="●"/>
            </a:pPr>
            <a:r>
              <a:rPr lang="fr" sz="1400">
                <a:uFill>
                  <a:noFill/>
                </a:uFill>
                <a:hlinkClick r:id="rId4"/>
              </a:rPr>
              <a:t>University icons social media background</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fr" sz="2000">
                <a:solidFill>
                  <a:schemeClr val="dk2"/>
                </a:solidFill>
                <a:latin typeface="Paytone One"/>
                <a:ea typeface="Paytone One"/>
                <a:cs typeface="Paytone One"/>
                <a:sym typeface="Paytone One"/>
              </a:rPr>
              <a:t>Photos</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fr" sz="1400">
                <a:uFill>
                  <a:noFill/>
                </a:uFill>
                <a:hlinkClick r:id="rId5"/>
              </a:rPr>
              <a:t>Medium shot student studying</a:t>
            </a:r>
            <a:endParaRPr sz="1400"/>
          </a:p>
          <a:p>
            <a:pPr indent="-317500" lvl="0" marL="457200" rtl="0" algn="l">
              <a:spcBef>
                <a:spcPts val="0"/>
              </a:spcBef>
              <a:spcAft>
                <a:spcPts val="0"/>
              </a:spcAft>
              <a:buSzPts val="1400"/>
              <a:buChar char="●"/>
            </a:pPr>
            <a:r>
              <a:rPr lang="fr" sz="1400">
                <a:uFill>
                  <a:noFill/>
                </a:uFill>
                <a:hlinkClick r:id="rId6"/>
              </a:rPr>
              <a:t>Students with tablets talking</a:t>
            </a:r>
            <a:endParaRPr sz="1400"/>
          </a:p>
          <a:p>
            <a:pPr indent="-317500" lvl="0" marL="457200" rtl="0" algn="l">
              <a:spcBef>
                <a:spcPts val="0"/>
              </a:spcBef>
              <a:spcAft>
                <a:spcPts val="0"/>
              </a:spcAft>
              <a:buSzPts val="1400"/>
              <a:buChar char="●"/>
            </a:pPr>
            <a:r>
              <a:rPr lang="fr" sz="1400">
                <a:uFill>
                  <a:noFill/>
                </a:uFill>
                <a:hlinkClick r:id="rId7"/>
              </a:rPr>
              <a:t>Group of students posing at table</a:t>
            </a:r>
            <a:endParaRPr sz="1400"/>
          </a:p>
        </p:txBody>
      </p:sp>
      <p:grpSp>
        <p:nvGrpSpPr>
          <p:cNvPr id="1110" name="Google Shape;1110;p70"/>
          <p:cNvGrpSpPr/>
          <p:nvPr/>
        </p:nvGrpSpPr>
        <p:grpSpPr>
          <a:xfrm>
            <a:off x="6491357" y="1743298"/>
            <a:ext cx="1624595" cy="1966795"/>
            <a:chOff x="6491357" y="1743298"/>
            <a:chExt cx="1624595" cy="1966795"/>
          </a:xfrm>
        </p:grpSpPr>
        <p:grpSp>
          <p:nvGrpSpPr>
            <p:cNvPr id="1111" name="Google Shape;1111;p70"/>
            <p:cNvGrpSpPr/>
            <p:nvPr/>
          </p:nvGrpSpPr>
          <p:grpSpPr>
            <a:xfrm rot="5400000">
              <a:off x="6320862" y="1913793"/>
              <a:ext cx="1074890" cy="733901"/>
              <a:chOff x="6649875" y="3097250"/>
              <a:chExt cx="290150" cy="198100"/>
            </a:xfrm>
          </p:grpSpPr>
          <p:sp>
            <p:nvSpPr>
              <p:cNvPr id="1112" name="Google Shape;1112;p70"/>
              <p:cNvSpPr/>
              <p:nvPr/>
            </p:nvSpPr>
            <p:spPr>
              <a:xfrm>
                <a:off x="6649875" y="3097250"/>
                <a:ext cx="290150" cy="198100"/>
              </a:xfrm>
              <a:custGeom>
                <a:rect b="b" l="l" r="r" t="t"/>
                <a:pathLst>
                  <a:path extrusionOk="0" h="7924" w="11606">
                    <a:moveTo>
                      <a:pt x="10901" y="705"/>
                    </a:moveTo>
                    <a:lnTo>
                      <a:pt x="10901" y="7218"/>
                    </a:lnTo>
                    <a:lnTo>
                      <a:pt x="8785" y="7218"/>
                    </a:lnTo>
                    <a:cubicBezTo>
                      <a:pt x="8439" y="6995"/>
                      <a:pt x="7252" y="6301"/>
                      <a:pt x="5797" y="6301"/>
                    </a:cubicBezTo>
                    <a:cubicBezTo>
                      <a:pt x="4343" y="6301"/>
                      <a:pt x="3156" y="6995"/>
                      <a:pt x="2809" y="7218"/>
                    </a:cubicBezTo>
                    <a:lnTo>
                      <a:pt x="705" y="7218"/>
                    </a:lnTo>
                    <a:lnTo>
                      <a:pt x="705" y="705"/>
                    </a:lnTo>
                    <a:lnTo>
                      <a:pt x="2809" y="705"/>
                    </a:lnTo>
                    <a:cubicBezTo>
                      <a:pt x="3156" y="929"/>
                      <a:pt x="4343" y="1634"/>
                      <a:pt x="5797" y="1634"/>
                    </a:cubicBezTo>
                    <a:cubicBezTo>
                      <a:pt x="7252" y="1634"/>
                      <a:pt x="8439" y="929"/>
                      <a:pt x="8785" y="705"/>
                    </a:cubicBezTo>
                    <a:close/>
                    <a:moveTo>
                      <a:pt x="347" y="0"/>
                    </a:moveTo>
                    <a:cubicBezTo>
                      <a:pt x="157" y="0"/>
                      <a:pt x="0" y="157"/>
                      <a:pt x="0" y="358"/>
                    </a:cubicBezTo>
                    <a:lnTo>
                      <a:pt x="0" y="7577"/>
                    </a:lnTo>
                    <a:cubicBezTo>
                      <a:pt x="0" y="7767"/>
                      <a:pt x="157" y="7924"/>
                      <a:pt x="347" y="7924"/>
                    </a:cubicBezTo>
                    <a:lnTo>
                      <a:pt x="2921" y="7924"/>
                    </a:lnTo>
                    <a:cubicBezTo>
                      <a:pt x="3000" y="7924"/>
                      <a:pt x="3067" y="7902"/>
                      <a:pt x="3134" y="7857"/>
                    </a:cubicBezTo>
                    <a:cubicBezTo>
                      <a:pt x="3145" y="7857"/>
                      <a:pt x="4343" y="6995"/>
                      <a:pt x="5797" y="6995"/>
                    </a:cubicBezTo>
                    <a:cubicBezTo>
                      <a:pt x="7252" y="6995"/>
                      <a:pt x="8461" y="7857"/>
                      <a:pt x="8472" y="7857"/>
                    </a:cubicBezTo>
                    <a:cubicBezTo>
                      <a:pt x="8528" y="7902"/>
                      <a:pt x="8606" y="7924"/>
                      <a:pt x="8673" y="7924"/>
                    </a:cubicBezTo>
                    <a:lnTo>
                      <a:pt x="11247" y="7924"/>
                    </a:lnTo>
                    <a:cubicBezTo>
                      <a:pt x="11449" y="7924"/>
                      <a:pt x="11606" y="7767"/>
                      <a:pt x="11606" y="7577"/>
                    </a:cubicBezTo>
                    <a:lnTo>
                      <a:pt x="11606" y="358"/>
                    </a:lnTo>
                    <a:cubicBezTo>
                      <a:pt x="11606" y="157"/>
                      <a:pt x="11449" y="0"/>
                      <a:pt x="11247" y="0"/>
                    </a:cubicBezTo>
                    <a:lnTo>
                      <a:pt x="8673" y="0"/>
                    </a:lnTo>
                    <a:cubicBezTo>
                      <a:pt x="8606" y="0"/>
                      <a:pt x="8528" y="33"/>
                      <a:pt x="8472" y="67"/>
                    </a:cubicBezTo>
                    <a:cubicBezTo>
                      <a:pt x="8461" y="78"/>
                      <a:pt x="7252" y="929"/>
                      <a:pt x="5797" y="929"/>
                    </a:cubicBezTo>
                    <a:cubicBezTo>
                      <a:pt x="4343" y="929"/>
                      <a:pt x="3145" y="78"/>
                      <a:pt x="3134" y="67"/>
                    </a:cubicBezTo>
                    <a:cubicBezTo>
                      <a:pt x="3067" y="33"/>
                      <a:pt x="3000" y="0"/>
                      <a:pt x="29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0"/>
              <p:cNvSpPr/>
              <p:nvPr/>
            </p:nvSpPr>
            <p:spPr>
              <a:xfrm>
                <a:off x="6701900" y="3163825"/>
                <a:ext cx="169850" cy="86775"/>
              </a:xfrm>
              <a:custGeom>
                <a:rect b="b" l="l" r="r" t="t"/>
                <a:pathLst>
                  <a:path extrusionOk="0" h="3471" w="6794">
                    <a:moveTo>
                      <a:pt x="6089" y="705"/>
                    </a:moveTo>
                    <a:lnTo>
                      <a:pt x="6089" y="2765"/>
                    </a:lnTo>
                    <a:lnTo>
                      <a:pt x="705" y="2765"/>
                    </a:lnTo>
                    <a:lnTo>
                      <a:pt x="705" y="705"/>
                    </a:lnTo>
                    <a:close/>
                    <a:moveTo>
                      <a:pt x="347" y="1"/>
                    </a:moveTo>
                    <a:cubicBezTo>
                      <a:pt x="158" y="1"/>
                      <a:pt x="1" y="157"/>
                      <a:pt x="1" y="347"/>
                    </a:cubicBezTo>
                    <a:lnTo>
                      <a:pt x="1" y="3123"/>
                    </a:lnTo>
                    <a:cubicBezTo>
                      <a:pt x="1" y="3314"/>
                      <a:pt x="158" y="3470"/>
                      <a:pt x="347" y="3470"/>
                    </a:cubicBezTo>
                    <a:lnTo>
                      <a:pt x="6447" y="3470"/>
                    </a:lnTo>
                    <a:cubicBezTo>
                      <a:pt x="6637" y="3470"/>
                      <a:pt x="6794" y="3314"/>
                      <a:pt x="6794" y="3123"/>
                    </a:cubicBezTo>
                    <a:lnTo>
                      <a:pt x="6794" y="347"/>
                    </a:lnTo>
                    <a:cubicBezTo>
                      <a:pt x="6794" y="157"/>
                      <a:pt x="6637" y="1"/>
                      <a:pt x="64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p:nvPr/>
            </p:nvSpPr>
            <p:spPr>
              <a:xfrm>
                <a:off x="6701900" y="3142000"/>
                <a:ext cx="169850" cy="39475"/>
              </a:xfrm>
              <a:custGeom>
                <a:rect b="b" l="l" r="r" t="t"/>
                <a:pathLst>
                  <a:path extrusionOk="0" h="1579" w="6794">
                    <a:moveTo>
                      <a:pt x="6089" y="705"/>
                    </a:moveTo>
                    <a:lnTo>
                      <a:pt x="6089" y="874"/>
                    </a:lnTo>
                    <a:lnTo>
                      <a:pt x="705" y="874"/>
                    </a:lnTo>
                    <a:lnTo>
                      <a:pt x="705" y="705"/>
                    </a:lnTo>
                    <a:close/>
                    <a:moveTo>
                      <a:pt x="347" y="1"/>
                    </a:moveTo>
                    <a:cubicBezTo>
                      <a:pt x="158" y="1"/>
                      <a:pt x="1" y="168"/>
                      <a:pt x="1" y="359"/>
                    </a:cubicBezTo>
                    <a:lnTo>
                      <a:pt x="1" y="1220"/>
                    </a:lnTo>
                    <a:cubicBezTo>
                      <a:pt x="1" y="1422"/>
                      <a:pt x="158" y="1578"/>
                      <a:pt x="347" y="1578"/>
                    </a:cubicBezTo>
                    <a:lnTo>
                      <a:pt x="6447" y="1578"/>
                    </a:lnTo>
                    <a:cubicBezTo>
                      <a:pt x="6637" y="1578"/>
                      <a:pt x="6794" y="1422"/>
                      <a:pt x="6794" y="1220"/>
                    </a:cubicBezTo>
                    <a:lnTo>
                      <a:pt x="6794" y="359"/>
                    </a:lnTo>
                    <a:cubicBezTo>
                      <a:pt x="6794" y="168"/>
                      <a:pt x="6637" y="1"/>
                      <a:pt x="64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0"/>
              <p:cNvSpPr/>
              <p:nvPr/>
            </p:nvSpPr>
            <p:spPr>
              <a:xfrm>
                <a:off x="6764575" y="3185100"/>
                <a:ext cx="44500" cy="44225"/>
              </a:xfrm>
              <a:custGeom>
                <a:rect b="b" l="l" r="r" t="t"/>
                <a:pathLst>
                  <a:path extrusionOk="0" h="1769" w="1780">
                    <a:moveTo>
                      <a:pt x="896" y="705"/>
                    </a:moveTo>
                    <a:cubicBezTo>
                      <a:pt x="996" y="705"/>
                      <a:pt x="1075" y="784"/>
                      <a:pt x="1075" y="884"/>
                    </a:cubicBezTo>
                    <a:cubicBezTo>
                      <a:pt x="1075" y="985"/>
                      <a:pt x="996" y="1063"/>
                      <a:pt x="896" y="1063"/>
                    </a:cubicBezTo>
                    <a:cubicBezTo>
                      <a:pt x="795" y="1063"/>
                      <a:pt x="705" y="985"/>
                      <a:pt x="705" y="884"/>
                    </a:cubicBezTo>
                    <a:cubicBezTo>
                      <a:pt x="705" y="784"/>
                      <a:pt x="795" y="705"/>
                      <a:pt x="896" y="705"/>
                    </a:cubicBezTo>
                    <a:close/>
                    <a:moveTo>
                      <a:pt x="896" y="0"/>
                    </a:moveTo>
                    <a:cubicBezTo>
                      <a:pt x="404" y="0"/>
                      <a:pt x="1" y="403"/>
                      <a:pt x="1" y="884"/>
                    </a:cubicBezTo>
                    <a:cubicBezTo>
                      <a:pt x="1" y="1377"/>
                      <a:pt x="404" y="1769"/>
                      <a:pt x="896" y="1769"/>
                    </a:cubicBezTo>
                    <a:cubicBezTo>
                      <a:pt x="1377" y="1769"/>
                      <a:pt x="1780" y="1377"/>
                      <a:pt x="1780" y="884"/>
                    </a:cubicBezTo>
                    <a:cubicBezTo>
                      <a:pt x="1780" y="403"/>
                      <a:pt x="1377" y="0"/>
                      <a:pt x="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70"/>
            <p:cNvGrpSpPr/>
            <p:nvPr/>
          </p:nvGrpSpPr>
          <p:grpSpPr>
            <a:xfrm>
              <a:off x="7041062" y="2976193"/>
              <a:ext cx="1074890" cy="733901"/>
              <a:chOff x="6649875" y="3097250"/>
              <a:chExt cx="290150" cy="198100"/>
            </a:xfrm>
          </p:grpSpPr>
          <p:sp>
            <p:nvSpPr>
              <p:cNvPr id="1117" name="Google Shape;1117;p70"/>
              <p:cNvSpPr/>
              <p:nvPr/>
            </p:nvSpPr>
            <p:spPr>
              <a:xfrm>
                <a:off x="6649875" y="3097250"/>
                <a:ext cx="290150" cy="198100"/>
              </a:xfrm>
              <a:custGeom>
                <a:rect b="b" l="l" r="r" t="t"/>
                <a:pathLst>
                  <a:path extrusionOk="0" h="7924" w="11606">
                    <a:moveTo>
                      <a:pt x="10901" y="705"/>
                    </a:moveTo>
                    <a:lnTo>
                      <a:pt x="10901" y="7218"/>
                    </a:lnTo>
                    <a:lnTo>
                      <a:pt x="8785" y="7218"/>
                    </a:lnTo>
                    <a:cubicBezTo>
                      <a:pt x="8439" y="6995"/>
                      <a:pt x="7252" y="6301"/>
                      <a:pt x="5797" y="6301"/>
                    </a:cubicBezTo>
                    <a:cubicBezTo>
                      <a:pt x="4343" y="6301"/>
                      <a:pt x="3156" y="6995"/>
                      <a:pt x="2809" y="7218"/>
                    </a:cubicBezTo>
                    <a:lnTo>
                      <a:pt x="705" y="7218"/>
                    </a:lnTo>
                    <a:lnTo>
                      <a:pt x="705" y="705"/>
                    </a:lnTo>
                    <a:lnTo>
                      <a:pt x="2809" y="705"/>
                    </a:lnTo>
                    <a:cubicBezTo>
                      <a:pt x="3156" y="929"/>
                      <a:pt x="4343" y="1634"/>
                      <a:pt x="5797" y="1634"/>
                    </a:cubicBezTo>
                    <a:cubicBezTo>
                      <a:pt x="7252" y="1634"/>
                      <a:pt x="8439" y="929"/>
                      <a:pt x="8785" y="705"/>
                    </a:cubicBezTo>
                    <a:close/>
                    <a:moveTo>
                      <a:pt x="347" y="0"/>
                    </a:moveTo>
                    <a:cubicBezTo>
                      <a:pt x="157" y="0"/>
                      <a:pt x="0" y="157"/>
                      <a:pt x="0" y="358"/>
                    </a:cubicBezTo>
                    <a:lnTo>
                      <a:pt x="0" y="7577"/>
                    </a:lnTo>
                    <a:cubicBezTo>
                      <a:pt x="0" y="7767"/>
                      <a:pt x="157" y="7924"/>
                      <a:pt x="347" y="7924"/>
                    </a:cubicBezTo>
                    <a:lnTo>
                      <a:pt x="2921" y="7924"/>
                    </a:lnTo>
                    <a:cubicBezTo>
                      <a:pt x="3000" y="7924"/>
                      <a:pt x="3067" y="7902"/>
                      <a:pt x="3134" y="7857"/>
                    </a:cubicBezTo>
                    <a:cubicBezTo>
                      <a:pt x="3145" y="7857"/>
                      <a:pt x="4343" y="6995"/>
                      <a:pt x="5797" y="6995"/>
                    </a:cubicBezTo>
                    <a:cubicBezTo>
                      <a:pt x="7252" y="6995"/>
                      <a:pt x="8461" y="7857"/>
                      <a:pt x="8472" y="7857"/>
                    </a:cubicBezTo>
                    <a:cubicBezTo>
                      <a:pt x="8528" y="7902"/>
                      <a:pt x="8606" y="7924"/>
                      <a:pt x="8673" y="7924"/>
                    </a:cubicBezTo>
                    <a:lnTo>
                      <a:pt x="11247" y="7924"/>
                    </a:lnTo>
                    <a:cubicBezTo>
                      <a:pt x="11449" y="7924"/>
                      <a:pt x="11606" y="7767"/>
                      <a:pt x="11606" y="7577"/>
                    </a:cubicBezTo>
                    <a:lnTo>
                      <a:pt x="11606" y="358"/>
                    </a:lnTo>
                    <a:cubicBezTo>
                      <a:pt x="11606" y="157"/>
                      <a:pt x="11449" y="0"/>
                      <a:pt x="11247" y="0"/>
                    </a:cubicBezTo>
                    <a:lnTo>
                      <a:pt x="8673" y="0"/>
                    </a:lnTo>
                    <a:cubicBezTo>
                      <a:pt x="8606" y="0"/>
                      <a:pt x="8528" y="33"/>
                      <a:pt x="8472" y="67"/>
                    </a:cubicBezTo>
                    <a:cubicBezTo>
                      <a:pt x="8461" y="78"/>
                      <a:pt x="7252" y="929"/>
                      <a:pt x="5797" y="929"/>
                    </a:cubicBezTo>
                    <a:cubicBezTo>
                      <a:pt x="4343" y="929"/>
                      <a:pt x="3145" y="78"/>
                      <a:pt x="3134" y="67"/>
                    </a:cubicBezTo>
                    <a:cubicBezTo>
                      <a:pt x="3067" y="33"/>
                      <a:pt x="3000" y="0"/>
                      <a:pt x="2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0"/>
              <p:cNvSpPr/>
              <p:nvPr/>
            </p:nvSpPr>
            <p:spPr>
              <a:xfrm>
                <a:off x="6701900" y="3163825"/>
                <a:ext cx="169850" cy="86775"/>
              </a:xfrm>
              <a:custGeom>
                <a:rect b="b" l="l" r="r" t="t"/>
                <a:pathLst>
                  <a:path extrusionOk="0" h="3471" w="6794">
                    <a:moveTo>
                      <a:pt x="6089" y="705"/>
                    </a:moveTo>
                    <a:lnTo>
                      <a:pt x="6089" y="2765"/>
                    </a:lnTo>
                    <a:lnTo>
                      <a:pt x="705" y="2765"/>
                    </a:lnTo>
                    <a:lnTo>
                      <a:pt x="705" y="705"/>
                    </a:lnTo>
                    <a:close/>
                    <a:moveTo>
                      <a:pt x="347" y="1"/>
                    </a:moveTo>
                    <a:cubicBezTo>
                      <a:pt x="158" y="1"/>
                      <a:pt x="1" y="157"/>
                      <a:pt x="1" y="347"/>
                    </a:cubicBezTo>
                    <a:lnTo>
                      <a:pt x="1" y="3123"/>
                    </a:lnTo>
                    <a:cubicBezTo>
                      <a:pt x="1" y="3314"/>
                      <a:pt x="158" y="3470"/>
                      <a:pt x="347" y="3470"/>
                    </a:cubicBezTo>
                    <a:lnTo>
                      <a:pt x="6447" y="3470"/>
                    </a:lnTo>
                    <a:cubicBezTo>
                      <a:pt x="6637" y="3470"/>
                      <a:pt x="6794" y="3314"/>
                      <a:pt x="6794" y="3123"/>
                    </a:cubicBezTo>
                    <a:lnTo>
                      <a:pt x="6794" y="347"/>
                    </a:lnTo>
                    <a:cubicBezTo>
                      <a:pt x="6794" y="157"/>
                      <a:pt x="6637" y="1"/>
                      <a:pt x="6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0"/>
              <p:cNvSpPr/>
              <p:nvPr/>
            </p:nvSpPr>
            <p:spPr>
              <a:xfrm>
                <a:off x="6701900" y="3142000"/>
                <a:ext cx="169850" cy="39475"/>
              </a:xfrm>
              <a:custGeom>
                <a:rect b="b" l="l" r="r" t="t"/>
                <a:pathLst>
                  <a:path extrusionOk="0" h="1579" w="6794">
                    <a:moveTo>
                      <a:pt x="6089" y="705"/>
                    </a:moveTo>
                    <a:lnTo>
                      <a:pt x="6089" y="874"/>
                    </a:lnTo>
                    <a:lnTo>
                      <a:pt x="705" y="874"/>
                    </a:lnTo>
                    <a:lnTo>
                      <a:pt x="705" y="705"/>
                    </a:lnTo>
                    <a:close/>
                    <a:moveTo>
                      <a:pt x="347" y="1"/>
                    </a:moveTo>
                    <a:cubicBezTo>
                      <a:pt x="158" y="1"/>
                      <a:pt x="1" y="168"/>
                      <a:pt x="1" y="359"/>
                    </a:cubicBezTo>
                    <a:lnTo>
                      <a:pt x="1" y="1220"/>
                    </a:lnTo>
                    <a:cubicBezTo>
                      <a:pt x="1" y="1422"/>
                      <a:pt x="158" y="1578"/>
                      <a:pt x="347" y="1578"/>
                    </a:cubicBezTo>
                    <a:lnTo>
                      <a:pt x="6447" y="1578"/>
                    </a:lnTo>
                    <a:cubicBezTo>
                      <a:pt x="6637" y="1578"/>
                      <a:pt x="6794" y="1422"/>
                      <a:pt x="6794" y="1220"/>
                    </a:cubicBezTo>
                    <a:lnTo>
                      <a:pt x="6794" y="359"/>
                    </a:lnTo>
                    <a:cubicBezTo>
                      <a:pt x="6794" y="168"/>
                      <a:pt x="6637" y="1"/>
                      <a:pt x="6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0"/>
              <p:cNvSpPr/>
              <p:nvPr/>
            </p:nvSpPr>
            <p:spPr>
              <a:xfrm>
                <a:off x="6764575" y="3185100"/>
                <a:ext cx="44500" cy="44225"/>
              </a:xfrm>
              <a:custGeom>
                <a:rect b="b" l="l" r="r" t="t"/>
                <a:pathLst>
                  <a:path extrusionOk="0" h="1769" w="1780">
                    <a:moveTo>
                      <a:pt x="896" y="705"/>
                    </a:moveTo>
                    <a:cubicBezTo>
                      <a:pt x="996" y="705"/>
                      <a:pt x="1075" y="784"/>
                      <a:pt x="1075" y="884"/>
                    </a:cubicBezTo>
                    <a:cubicBezTo>
                      <a:pt x="1075" y="985"/>
                      <a:pt x="996" y="1063"/>
                      <a:pt x="896" y="1063"/>
                    </a:cubicBezTo>
                    <a:cubicBezTo>
                      <a:pt x="795" y="1063"/>
                      <a:pt x="705" y="985"/>
                      <a:pt x="705" y="884"/>
                    </a:cubicBezTo>
                    <a:cubicBezTo>
                      <a:pt x="705" y="784"/>
                      <a:pt x="795" y="705"/>
                      <a:pt x="896" y="705"/>
                    </a:cubicBezTo>
                    <a:close/>
                    <a:moveTo>
                      <a:pt x="896" y="0"/>
                    </a:moveTo>
                    <a:cubicBezTo>
                      <a:pt x="404" y="0"/>
                      <a:pt x="1" y="403"/>
                      <a:pt x="1" y="884"/>
                    </a:cubicBezTo>
                    <a:cubicBezTo>
                      <a:pt x="1" y="1377"/>
                      <a:pt x="404" y="1769"/>
                      <a:pt x="896" y="1769"/>
                    </a:cubicBezTo>
                    <a:cubicBezTo>
                      <a:pt x="1377" y="1769"/>
                      <a:pt x="1780" y="1377"/>
                      <a:pt x="1780" y="884"/>
                    </a:cubicBezTo>
                    <a:cubicBezTo>
                      <a:pt x="1780" y="403"/>
                      <a:pt x="1377" y="0"/>
                      <a:pt x="8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a:t>
            </a:r>
            <a:r>
              <a:rPr lang="fr"/>
              <a:t>esources</a:t>
            </a:r>
            <a:endParaRPr/>
          </a:p>
        </p:txBody>
      </p:sp>
      <p:sp>
        <p:nvSpPr>
          <p:cNvPr id="1126" name="Google Shape;1126;p71"/>
          <p:cNvSpPr txBox="1"/>
          <p:nvPr>
            <p:ph idx="1" type="body"/>
          </p:nvPr>
        </p:nvSpPr>
        <p:spPr>
          <a:xfrm>
            <a:off x="720000" y="1304875"/>
            <a:ext cx="4408200" cy="32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1400"/>
              <a:t>Avez-vous aimé les ressources de ce modèle ? Obtenez-les gratuitement sur nos autres sites Web :</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fr" sz="2000">
                <a:solidFill>
                  <a:schemeClr val="dk2"/>
                </a:solidFill>
                <a:latin typeface="Paytone One"/>
                <a:ea typeface="Paytone One"/>
                <a:cs typeface="Paytone One"/>
                <a:sym typeface="Paytone One"/>
              </a:rPr>
              <a:t>Vecteurs</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fr" sz="1400">
                <a:uFill>
                  <a:noFill/>
                </a:uFill>
                <a:hlinkClick r:id="rId3"/>
              </a:rPr>
              <a:t>Flat back to school instagram posts collection</a:t>
            </a:r>
            <a:endParaRPr sz="1400"/>
          </a:p>
          <a:p>
            <a:pPr indent="-317500" lvl="0" marL="457200" rtl="0" algn="l">
              <a:spcBef>
                <a:spcPts val="0"/>
              </a:spcBef>
              <a:spcAft>
                <a:spcPts val="0"/>
              </a:spcAft>
              <a:buSzPts val="1400"/>
              <a:buChar char="●"/>
            </a:pPr>
            <a:r>
              <a:rPr lang="fr" sz="1400">
                <a:uFill>
                  <a:noFill/>
                </a:uFill>
                <a:hlinkClick r:id="rId4"/>
              </a:rPr>
              <a:t>Flat back to school instagram posts collection</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fr" sz="2000">
                <a:solidFill>
                  <a:schemeClr val="dk2"/>
                </a:solidFill>
                <a:latin typeface="Paytone One"/>
                <a:ea typeface="Paytone One"/>
                <a:cs typeface="Paytone One"/>
                <a:sym typeface="Paytone One"/>
              </a:rPr>
              <a:t>Photos</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fr" sz="1400">
                <a:uFill>
                  <a:noFill/>
                </a:uFill>
                <a:hlinkClick r:id="rId5"/>
              </a:rPr>
              <a:t>Medium shot students in classroom</a:t>
            </a:r>
            <a:endParaRPr sz="1400"/>
          </a:p>
          <a:p>
            <a:pPr indent="-317500" lvl="0" marL="457200" rtl="0" algn="l">
              <a:spcBef>
                <a:spcPts val="0"/>
              </a:spcBef>
              <a:spcAft>
                <a:spcPts val="0"/>
              </a:spcAft>
              <a:buSzPts val="1400"/>
              <a:buChar char="●"/>
            </a:pPr>
            <a:r>
              <a:rPr lang="fr" sz="1400">
                <a:uFill>
                  <a:noFill/>
                </a:uFill>
                <a:hlinkClick r:id="rId6"/>
              </a:rPr>
              <a:t>Student sin library having meeting</a:t>
            </a:r>
            <a:endParaRPr sz="1400"/>
          </a:p>
          <a:p>
            <a:pPr indent="-317500" lvl="0" marL="457200" rtl="0" algn="l">
              <a:spcBef>
                <a:spcPts val="0"/>
              </a:spcBef>
              <a:spcAft>
                <a:spcPts val="0"/>
              </a:spcAft>
              <a:buSzPts val="1400"/>
              <a:buChar char="●"/>
            </a:pPr>
            <a:r>
              <a:rPr lang="fr" sz="1400">
                <a:uFill>
                  <a:noFill/>
                </a:uFill>
                <a:hlinkClick r:id="rId7"/>
              </a:rPr>
              <a:t>Youngsters listening to music in university</a:t>
            </a:r>
            <a:endParaRPr sz="1400"/>
          </a:p>
        </p:txBody>
      </p:sp>
      <p:grpSp>
        <p:nvGrpSpPr>
          <p:cNvPr id="1127" name="Google Shape;1127;p71"/>
          <p:cNvGrpSpPr/>
          <p:nvPr/>
        </p:nvGrpSpPr>
        <p:grpSpPr>
          <a:xfrm>
            <a:off x="6667220" y="1834967"/>
            <a:ext cx="811231" cy="1945458"/>
            <a:chOff x="7338725" y="2129700"/>
            <a:chExt cx="278975" cy="669025"/>
          </a:xfrm>
        </p:grpSpPr>
        <p:sp>
          <p:nvSpPr>
            <p:cNvPr id="1128" name="Google Shape;1128;p71"/>
            <p:cNvSpPr/>
            <p:nvPr/>
          </p:nvSpPr>
          <p:spPr>
            <a:xfrm>
              <a:off x="7338725" y="2300375"/>
              <a:ext cx="278975" cy="498350"/>
            </a:xfrm>
            <a:custGeom>
              <a:rect b="b" l="l" r="r" t="t"/>
              <a:pathLst>
                <a:path extrusionOk="0" h="19934" w="11159">
                  <a:moveTo>
                    <a:pt x="9681" y="706"/>
                  </a:moveTo>
                  <a:cubicBezTo>
                    <a:pt x="10118" y="706"/>
                    <a:pt x="10464" y="1053"/>
                    <a:pt x="10464" y="1478"/>
                  </a:cubicBezTo>
                  <a:lnTo>
                    <a:pt x="10464" y="18456"/>
                  </a:lnTo>
                  <a:cubicBezTo>
                    <a:pt x="10464" y="18881"/>
                    <a:pt x="10118" y="19239"/>
                    <a:pt x="9681" y="19239"/>
                  </a:cubicBezTo>
                  <a:lnTo>
                    <a:pt x="1478" y="19239"/>
                  </a:lnTo>
                  <a:cubicBezTo>
                    <a:pt x="1052" y="19239"/>
                    <a:pt x="705" y="18881"/>
                    <a:pt x="705" y="18456"/>
                  </a:cubicBezTo>
                  <a:lnTo>
                    <a:pt x="705" y="1478"/>
                  </a:lnTo>
                  <a:cubicBezTo>
                    <a:pt x="705" y="1053"/>
                    <a:pt x="1052" y="706"/>
                    <a:pt x="1478" y="706"/>
                  </a:cubicBezTo>
                  <a:close/>
                  <a:moveTo>
                    <a:pt x="1478" y="1"/>
                  </a:moveTo>
                  <a:cubicBezTo>
                    <a:pt x="660" y="1"/>
                    <a:pt x="0" y="661"/>
                    <a:pt x="0" y="1478"/>
                  </a:cubicBezTo>
                  <a:lnTo>
                    <a:pt x="0" y="18456"/>
                  </a:lnTo>
                  <a:cubicBezTo>
                    <a:pt x="0" y="19273"/>
                    <a:pt x="660" y="19933"/>
                    <a:pt x="1478" y="19933"/>
                  </a:cubicBezTo>
                  <a:lnTo>
                    <a:pt x="9681" y="19933"/>
                  </a:lnTo>
                  <a:cubicBezTo>
                    <a:pt x="10498" y="19933"/>
                    <a:pt x="11158" y="19273"/>
                    <a:pt x="11158" y="18456"/>
                  </a:cubicBezTo>
                  <a:lnTo>
                    <a:pt x="11158" y="1478"/>
                  </a:lnTo>
                  <a:cubicBezTo>
                    <a:pt x="11158" y="661"/>
                    <a:pt x="10498" y="1"/>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1"/>
            <p:cNvSpPr/>
            <p:nvPr/>
          </p:nvSpPr>
          <p:spPr>
            <a:xfrm>
              <a:off x="7409500" y="2245550"/>
              <a:ext cx="137425" cy="72475"/>
            </a:xfrm>
            <a:custGeom>
              <a:rect b="b" l="l" r="r" t="t"/>
              <a:pathLst>
                <a:path extrusionOk="0" h="2899" w="5497">
                  <a:moveTo>
                    <a:pt x="4790" y="705"/>
                  </a:moveTo>
                  <a:lnTo>
                    <a:pt x="4790" y="2194"/>
                  </a:lnTo>
                  <a:lnTo>
                    <a:pt x="706" y="2194"/>
                  </a:lnTo>
                  <a:lnTo>
                    <a:pt x="706" y="705"/>
                  </a:lnTo>
                  <a:close/>
                  <a:moveTo>
                    <a:pt x="359" y="0"/>
                  </a:moveTo>
                  <a:cubicBezTo>
                    <a:pt x="157" y="0"/>
                    <a:pt x="0" y="157"/>
                    <a:pt x="0" y="358"/>
                  </a:cubicBezTo>
                  <a:lnTo>
                    <a:pt x="0" y="2552"/>
                  </a:lnTo>
                  <a:cubicBezTo>
                    <a:pt x="0" y="2742"/>
                    <a:pt x="157" y="2899"/>
                    <a:pt x="359" y="2899"/>
                  </a:cubicBezTo>
                  <a:lnTo>
                    <a:pt x="5149" y="2899"/>
                  </a:lnTo>
                  <a:cubicBezTo>
                    <a:pt x="5339" y="2899"/>
                    <a:pt x="5496" y="2742"/>
                    <a:pt x="5496" y="2552"/>
                  </a:cubicBezTo>
                  <a:lnTo>
                    <a:pt x="5496" y="358"/>
                  </a:lnTo>
                  <a:cubicBezTo>
                    <a:pt x="5496" y="157"/>
                    <a:pt x="5339" y="0"/>
                    <a:pt x="51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1"/>
            <p:cNvSpPr/>
            <p:nvPr/>
          </p:nvSpPr>
          <p:spPr>
            <a:xfrm>
              <a:off x="7430200" y="2129700"/>
              <a:ext cx="96000" cy="133475"/>
            </a:xfrm>
            <a:custGeom>
              <a:rect b="b" l="l" r="r" t="t"/>
              <a:pathLst>
                <a:path extrusionOk="0" h="5339" w="3840">
                  <a:moveTo>
                    <a:pt x="1926" y="706"/>
                  </a:moveTo>
                  <a:cubicBezTo>
                    <a:pt x="1970" y="706"/>
                    <a:pt x="2049" y="717"/>
                    <a:pt x="2072" y="817"/>
                  </a:cubicBezTo>
                  <a:lnTo>
                    <a:pt x="3022" y="4634"/>
                  </a:lnTo>
                  <a:lnTo>
                    <a:pt x="818" y="4634"/>
                  </a:lnTo>
                  <a:lnTo>
                    <a:pt x="1769" y="817"/>
                  </a:lnTo>
                  <a:cubicBezTo>
                    <a:pt x="1803" y="717"/>
                    <a:pt x="1881" y="706"/>
                    <a:pt x="1926" y="706"/>
                  </a:cubicBezTo>
                  <a:close/>
                  <a:moveTo>
                    <a:pt x="1926" y="1"/>
                  </a:moveTo>
                  <a:cubicBezTo>
                    <a:pt x="1523" y="1"/>
                    <a:pt x="1187" y="258"/>
                    <a:pt x="1087" y="650"/>
                  </a:cubicBezTo>
                  <a:lnTo>
                    <a:pt x="35" y="4903"/>
                  </a:lnTo>
                  <a:cubicBezTo>
                    <a:pt x="1" y="5003"/>
                    <a:pt x="23" y="5115"/>
                    <a:pt x="90" y="5205"/>
                  </a:cubicBezTo>
                  <a:cubicBezTo>
                    <a:pt x="157" y="5294"/>
                    <a:pt x="269" y="5339"/>
                    <a:pt x="370" y="5339"/>
                  </a:cubicBezTo>
                  <a:lnTo>
                    <a:pt x="3470" y="5339"/>
                  </a:lnTo>
                  <a:cubicBezTo>
                    <a:pt x="3582" y="5339"/>
                    <a:pt x="3683" y="5294"/>
                    <a:pt x="3750" y="5205"/>
                  </a:cubicBezTo>
                  <a:cubicBezTo>
                    <a:pt x="3817" y="5115"/>
                    <a:pt x="3840" y="5003"/>
                    <a:pt x="3806" y="4903"/>
                  </a:cubicBezTo>
                  <a:lnTo>
                    <a:pt x="2754" y="650"/>
                  </a:lnTo>
                  <a:cubicBezTo>
                    <a:pt x="2654" y="258"/>
                    <a:pt x="2318" y="1"/>
                    <a:pt x="19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1"/>
            <p:cNvSpPr/>
            <p:nvPr/>
          </p:nvSpPr>
          <p:spPr>
            <a:xfrm>
              <a:off x="7390475" y="2366425"/>
              <a:ext cx="175475" cy="353675"/>
            </a:xfrm>
            <a:custGeom>
              <a:rect b="b" l="l" r="r" t="t"/>
              <a:pathLst>
                <a:path extrusionOk="0" h="14147" w="7019">
                  <a:moveTo>
                    <a:pt x="3515" y="705"/>
                  </a:moveTo>
                  <a:cubicBezTo>
                    <a:pt x="5037" y="705"/>
                    <a:pt x="6313" y="3615"/>
                    <a:pt x="6313" y="7073"/>
                  </a:cubicBezTo>
                  <a:cubicBezTo>
                    <a:pt x="6313" y="10520"/>
                    <a:pt x="5037" y="13441"/>
                    <a:pt x="3515" y="13441"/>
                  </a:cubicBezTo>
                  <a:cubicBezTo>
                    <a:pt x="1993" y="13441"/>
                    <a:pt x="706" y="10520"/>
                    <a:pt x="706" y="7073"/>
                  </a:cubicBezTo>
                  <a:cubicBezTo>
                    <a:pt x="706" y="3615"/>
                    <a:pt x="1993" y="705"/>
                    <a:pt x="3515" y="705"/>
                  </a:cubicBezTo>
                  <a:close/>
                  <a:moveTo>
                    <a:pt x="3515" y="0"/>
                  </a:moveTo>
                  <a:cubicBezTo>
                    <a:pt x="1545" y="0"/>
                    <a:pt x="0" y="3111"/>
                    <a:pt x="0" y="7073"/>
                  </a:cubicBezTo>
                  <a:cubicBezTo>
                    <a:pt x="0" y="11035"/>
                    <a:pt x="1545" y="14147"/>
                    <a:pt x="3515" y="14147"/>
                  </a:cubicBezTo>
                  <a:cubicBezTo>
                    <a:pt x="5474" y="14147"/>
                    <a:pt x="7018" y="11035"/>
                    <a:pt x="7018" y="7073"/>
                  </a:cubicBezTo>
                  <a:cubicBezTo>
                    <a:pt x="7018" y="3111"/>
                    <a:pt x="5474" y="0"/>
                    <a:pt x="3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1"/>
            <p:cNvSpPr/>
            <p:nvPr/>
          </p:nvSpPr>
          <p:spPr>
            <a:xfrm>
              <a:off x="7443925" y="2245550"/>
              <a:ext cx="17650" cy="66325"/>
            </a:xfrm>
            <a:custGeom>
              <a:rect b="b" l="l" r="r" t="t"/>
              <a:pathLst>
                <a:path extrusionOk="0" h="2653" w="706">
                  <a:moveTo>
                    <a:pt x="347" y="0"/>
                  </a:moveTo>
                  <a:cubicBezTo>
                    <a:pt x="157" y="0"/>
                    <a:pt x="0" y="157"/>
                    <a:pt x="0" y="358"/>
                  </a:cubicBezTo>
                  <a:lnTo>
                    <a:pt x="0" y="2306"/>
                  </a:lnTo>
                  <a:cubicBezTo>
                    <a:pt x="0" y="2496"/>
                    <a:pt x="157" y="2652"/>
                    <a:pt x="347" y="2652"/>
                  </a:cubicBezTo>
                  <a:cubicBezTo>
                    <a:pt x="548" y="2652"/>
                    <a:pt x="705" y="2496"/>
                    <a:pt x="705" y="2306"/>
                  </a:cubicBezTo>
                  <a:lnTo>
                    <a:pt x="705" y="358"/>
                  </a:lnTo>
                  <a:cubicBezTo>
                    <a:pt x="705" y="157"/>
                    <a:pt x="54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1"/>
            <p:cNvSpPr/>
            <p:nvPr/>
          </p:nvSpPr>
          <p:spPr>
            <a:xfrm>
              <a:off x="7494850" y="2245550"/>
              <a:ext cx="17625" cy="66325"/>
            </a:xfrm>
            <a:custGeom>
              <a:rect b="b" l="l" r="r" t="t"/>
              <a:pathLst>
                <a:path extrusionOk="0" h="2653" w="705">
                  <a:moveTo>
                    <a:pt x="358" y="0"/>
                  </a:moveTo>
                  <a:cubicBezTo>
                    <a:pt x="157" y="0"/>
                    <a:pt x="0" y="157"/>
                    <a:pt x="0" y="358"/>
                  </a:cubicBezTo>
                  <a:lnTo>
                    <a:pt x="0" y="2306"/>
                  </a:lnTo>
                  <a:cubicBezTo>
                    <a:pt x="0" y="2496"/>
                    <a:pt x="157" y="2652"/>
                    <a:pt x="358" y="2652"/>
                  </a:cubicBezTo>
                  <a:cubicBezTo>
                    <a:pt x="548" y="2652"/>
                    <a:pt x="705" y="2496"/>
                    <a:pt x="705" y="2306"/>
                  </a:cubicBezTo>
                  <a:lnTo>
                    <a:pt x="705" y="358"/>
                  </a:lnTo>
                  <a:cubicBezTo>
                    <a:pt x="705" y="157"/>
                    <a:pt x="548"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7" name="Shape 1137"/>
        <p:cNvGrpSpPr/>
        <p:nvPr/>
      </p:nvGrpSpPr>
      <p:grpSpPr>
        <a:xfrm>
          <a:off x="0" y="0"/>
          <a:ext cx="0" cy="0"/>
          <a:chOff x="0" y="0"/>
          <a:chExt cx="0" cy="0"/>
        </a:xfrm>
      </p:grpSpPr>
      <p:sp>
        <p:nvSpPr>
          <p:cNvPr id="1138" name="Google Shape;1138;p72"/>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fr" sz="1100">
                <a:solidFill>
                  <a:srgbClr val="FFFFFF"/>
                </a:solidFill>
              </a:rPr>
              <a:t>In order to use this template, you must credit </a:t>
            </a:r>
            <a:r>
              <a:rPr b="1" lang="fr" sz="1100">
                <a:solidFill>
                  <a:srgbClr val="869FB2"/>
                </a:solidFill>
                <a:uFill>
                  <a:noFill/>
                </a:uFill>
                <a:hlinkClick r:id="rId3">
                  <a:extLst>
                    <a:ext uri="{A12FA001-AC4F-418D-AE19-62706E023703}">
                      <ahyp:hlinkClr val="tx"/>
                    </a:ext>
                  </a:extLst>
                </a:hlinkClick>
              </a:rPr>
              <a:t>Slidesgo</a:t>
            </a:r>
            <a:r>
              <a:rPr lang="fr" sz="1100">
                <a:solidFill>
                  <a:srgbClr val="435D74"/>
                </a:solidFill>
              </a:rPr>
              <a:t> </a:t>
            </a:r>
            <a:r>
              <a:rPr lang="fr" sz="1100">
                <a:solidFill>
                  <a:srgbClr val="FFFFFF"/>
                </a:solidFill>
              </a:rPr>
              <a:t>by keeping the </a:t>
            </a:r>
            <a:r>
              <a:rPr b="1" lang="fr" sz="1100" u="sng">
                <a:solidFill>
                  <a:schemeClr val="hlink"/>
                </a:solidFill>
                <a:hlinkClick action="ppaction://hlinksldjump" r:id="rId4"/>
              </a:rPr>
              <a:t>Thanks</a:t>
            </a:r>
            <a:r>
              <a:rPr lang="fr" sz="1100">
                <a:solidFill>
                  <a:srgbClr val="869FB2"/>
                </a:solidFill>
              </a:rPr>
              <a:t> </a:t>
            </a:r>
            <a:r>
              <a:rPr lang="fr"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fr"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fr"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fr"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fr"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fr" sz="1000">
                <a:solidFill>
                  <a:srgbClr val="FFFFFF"/>
                </a:solidFill>
              </a:rPr>
              <a:t>- Acquire the copyright of Slidesgo Content.</a:t>
            </a:r>
            <a:endParaRPr sz="1000">
              <a:solidFill>
                <a:srgbClr val="FFFFFF"/>
              </a:solidFill>
            </a:endParaRPr>
          </a:p>
        </p:txBody>
      </p:sp>
      <p:sp>
        <p:nvSpPr>
          <p:cNvPr id="1139" name="Google Shape;1139;p7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000">
                <a:solidFill>
                  <a:srgbClr val="FFFFFF"/>
                </a:solidFill>
              </a:rPr>
              <a:t>For more information about editing slides, please </a:t>
            </a:r>
            <a:r>
              <a:rPr lang="fr" sz="900">
                <a:solidFill>
                  <a:srgbClr val="FFFFFF"/>
                </a:solidFill>
              </a:rPr>
              <a:t>read </a:t>
            </a:r>
            <a:r>
              <a:rPr lang="fr"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fr" sz="1000" u="sng">
                <a:solidFill>
                  <a:srgbClr val="869FB2"/>
                </a:solidFill>
                <a:hlinkClick r:id="rId5">
                  <a:extLst>
                    <a:ext uri="{A12FA001-AC4F-418D-AE19-62706E023703}">
                      <ahyp:hlinkClr val="tx"/>
                    </a:ext>
                  </a:extLst>
                </a:hlinkClick>
              </a:rPr>
              <a:t>https://slidesgo.com/faqs</a:t>
            </a:r>
            <a:r>
              <a:rPr lang="fr" sz="1200">
                <a:solidFill>
                  <a:srgbClr val="FFFFFF"/>
                </a:solidFill>
              </a:rPr>
              <a:t> </a:t>
            </a:r>
            <a:r>
              <a:rPr lang="fr" sz="1000">
                <a:solidFill>
                  <a:srgbClr val="FFFFFF"/>
                </a:solidFill>
              </a:rPr>
              <a:t>and</a:t>
            </a:r>
            <a:r>
              <a:rPr lang="fr" sz="1200">
                <a:solidFill>
                  <a:srgbClr val="FFFFFF"/>
                </a:solidFill>
              </a:rPr>
              <a:t> </a:t>
            </a:r>
            <a:r>
              <a:rPr lang="fr"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140" name="Google Shape;1140;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Instructions for use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4" name="Shape 1144"/>
        <p:cNvGrpSpPr/>
        <p:nvPr/>
      </p:nvGrpSpPr>
      <p:grpSpPr>
        <a:xfrm>
          <a:off x="0" y="0"/>
          <a:ext cx="0" cy="0"/>
          <a:chOff x="0" y="0"/>
          <a:chExt cx="0" cy="0"/>
        </a:xfrm>
      </p:grpSpPr>
      <p:sp>
        <p:nvSpPr>
          <p:cNvPr id="1145" name="Google Shape;1145;p7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fr" sz="1100">
                <a:solidFill>
                  <a:schemeClr val="lt1"/>
                </a:solidFill>
              </a:rPr>
              <a:t>As a Premium user, you can use this template without attributing </a:t>
            </a:r>
            <a:r>
              <a:rPr b="1" lang="fr" sz="1000" u="sng">
                <a:solidFill>
                  <a:schemeClr val="hlink"/>
                </a:solidFill>
              </a:rPr>
              <a:t>S</a:t>
            </a:r>
            <a:r>
              <a:rPr b="1" lang="fr" sz="1100" u="sng">
                <a:solidFill>
                  <a:schemeClr val="hlink"/>
                </a:solidFill>
                <a:hlinkClick r:id="rId3"/>
              </a:rPr>
              <a:t>lidesgo</a:t>
            </a:r>
            <a:r>
              <a:rPr lang="fr"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fr"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fr"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fr"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fr"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fr"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146" name="Google Shape;1146;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000">
                <a:solidFill>
                  <a:srgbClr val="FFFFFF"/>
                </a:solidFill>
              </a:rPr>
              <a:t>For more information about editing slides, please </a:t>
            </a:r>
            <a:r>
              <a:rPr lang="fr" sz="900">
                <a:solidFill>
                  <a:srgbClr val="FFFFFF"/>
                </a:solidFill>
              </a:rPr>
              <a:t>read </a:t>
            </a:r>
            <a:r>
              <a:rPr lang="fr"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fr" sz="1000" u="sng">
                <a:solidFill>
                  <a:srgbClr val="869FB2"/>
                </a:solidFill>
                <a:hlinkClick r:id="rId4">
                  <a:extLst>
                    <a:ext uri="{A12FA001-AC4F-418D-AE19-62706E023703}">
                      <ahyp:hlinkClr val="tx"/>
                    </a:ext>
                  </a:extLst>
                </a:hlinkClick>
              </a:rPr>
              <a:t>https://slidesgo.com/faqs</a:t>
            </a:r>
            <a:r>
              <a:rPr lang="fr" sz="1200">
                <a:solidFill>
                  <a:srgbClr val="FFFFFF"/>
                </a:solidFill>
              </a:rPr>
              <a:t> </a:t>
            </a:r>
            <a:r>
              <a:rPr lang="fr" sz="1000">
                <a:solidFill>
                  <a:srgbClr val="FFFFFF"/>
                </a:solidFill>
              </a:rPr>
              <a:t>and</a:t>
            </a:r>
            <a:r>
              <a:rPr lang="fr" sz="1200">
                <a:solidFill>
                  <a:srgbClr val="FFFFFF"/>
                </a:solidFill>
              </a:rPr>
              <a:t> </a:t>
            </a:r>
            <a:r>
              <a:rPr lang="fr"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147" name="Google Shape;1147;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p:nvPr/>
        </p:nvSpPr>
        <p:spPr>
          <a:xfrm>
            <a:off x="888912" y="1538950"/>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888912" y="3111525"/>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4750462" y="1538950"/>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4750462" y="3111525"/>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txBox="1"/>
          <p:nvPr>
            <p:ph type="title"/>
          </p:nvPr>
        </p:nvSpPr>
        <p:spPr>
          <a:xfrm>
            <a:off x="2032063" y="161912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O</a:t>
            </a:r>
            <a:r>
              <a:rPr lang="fr"/>
              <a:t>bjectifs</a:t>
            </a:r>
            <a:endParaRPr/>
          </a:p>
        </p:txBody>
      </p:sp>
      <p:sp>
        <p:nvSpPr>
          <p:cNvPr id="268" name="Google Shape;268;p38"/>
          <p:cNvSpPr txBox="1"/>
          <p:nvPr>
            <p:ph idx="2" type="title"/>
          </p:nvPr>
        </p:nvSpPr>
        <p:spPr>
          <a:xfrm>
            <a:off x="972162" y="1837600"/>
            <a:ext cx="8241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01</a:t>
            </a:r>
            <a:endParaRPr/>
          </a:p>
        </p:txBody>
      </p:sp>
      <p:sp>
        <p:nvSpPr>
          <p:cNvPr id="269" name="Google Shape;269;p38"/>
          <p:cNvSpPr txBox="1"/>
          <p:nvPr>
            <p:ph idx="1" type="subTitle"/>
          </p:nvPr>
        </p:nvSpPr>
        <p:spPr>
          <a:xfrm>
            <a:off x="2032063" y="196595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pourriez décrire le sujet de la section ici</a:t>
            </a:r>
            <a:endParaRPr/>
          </a:p>
        </p:txBody>
      </p:sp>
      <p:sp>
        <p:nvSpPr>
          <p:cNvPr id="270" name="Google Shape;270;p38"/>
          <p:cNvSpPr txBox="1"/>
          <p:nvPr>
            <p:ph idx="3" type="title"/>
          </p:nvPr>
        </p:nvSpPr>
        <p:spPr>
          <a:xfrm>
            <a:off x="5918688" y="161912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Méthodologie</a:t>
            </a:r>
            <a:endParaRPr/>
          </a:p>
        </p:txBody>
      </p:sp>
      <p:sp>
        <p:nvSpPr>
          <p:cNvPr id="271" name="Google Shape;271;p38"/>
          <p:cNvSpPr txBox="1"/>
          <p:nvPr>
            <p:ph idx="4" type="title"/>
          </p:nvPr>
        </p:nvSpPr>
        <p:spPr>
          <a:xfrm>
            <a:off x="4833712" y="1837600"/>
            <a:ext cx="8241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02</a:t>
            </a:r>
            <a:endParaRPr/>
          </a:p>
        </p:txBody>
      </p:sp>
      <p:sp>
        <p:nvSpPr>
          <p:cNvPr id="272" name="Google Shape;272;p38"/>
          <p:cNvSpPr txBox="1"/>
          <p:nvPr>
            <p:ph idx="5" type="subTitle"/>
          </p:nvPr>
        </p:nvSpPr>
        <p:spPr>
          <a:xfrm>
            <a:off x="5918688" y="196595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pourriez décrire le sujet de la section ici</a:t>
            </a:r>
            <a:endParaRPr/>
          </a:p>
        </p:txBody>
      </p:sp>
      <p:sp>
        <p:nvSpPr>
          <p:cNvPr id="273" name="Google Shape;273;p38"/>
          <p:cNvSpPr txBox="1"/>
          <p:nvPr>
            <p:ph idx="6" type="title"/>
          </p:nvPr>
        </p:nvSpPr>
        <p:spPr>
          <a:xfrm>
            <a:off x="2032063" y="31916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R</a:t>
            </a:r>
            <a:r>
              <a:rPr lang="fr"/>
              <a:t>ésultats</a:t>
            </a:r>
            <a:endParaRPr/>
          </a:p>
        </p:txBody>
      </p:sp>
      <p:sp>
        <p:nvSpPr>
          <p:cNvPr id="274" name="Google Shape;274;p38"/>
          <p:cNvSpPr txBox="1"/>
          <p:nvPr>
            <p:ph idx="7" type="title"/>
          </p:nvPr>
        </p:nvSpPr>
        <p:spPr>
          <a:xfrm>
            <a:off x="972162" y="3410175"/>
            <a:ext cx="8241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03</a:t>
            </a:r>
            <a:endParaRPr/>
          </a:p>
        </p:txBody>
      </p:sp>
      <p:sp>
        <p:nvSpPr>
          <p:cNvPr id="275" name="Google Shape;275;p38"/>
          <p:cNvSpPr txBox="1"/>
          <p:nvPr>
            <p:ph idx="8" type="subTitle"/>
          </p:nvPr>
        </p:nvSpPr>
        <p:spPr>
          <a:xfrm>
            <a:off x="2032063" y="35386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pourriez décrire le sujet de la section ici</a:t>
            </a:r>
            <a:endParaRPr/>
          </a:p>
        </p:txBody>
      </p:sp>
      <p:sp>
        <p:nvSpPr>
          <p:cNvPr id="276" name="Google Shape;276;p38"/>
          <p:cNvSpPr txBox="1"/>
          <p:nvPr>
            <p:ph idx="9" type="title"/>
          </p:nvPr>
        </p:nvSpPr>
        <p:spPr>
          <a:xfrm>
            <a:off x="5918688" y="31916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a:t>
            </a:r>
            <a:r>
              <a:rPr lang="fr"/>
              <a:t>onclusions</a:t>
            </a:r>
            <a:endParaRPr/>
          </a:p>
        </p:txBody>
      </p:sp>
      <p:sp>
        <p:nvSpPr>
          <p:cNvPr id="277" name="Google Shape;277;p38"/>
          <p:cNvSpPr txBox="1"/>
          <p:nvPr>
            <p:ph idx="13" type="title"/>
          </p:nvPr>
        </p:nvSpPr>
        <p:spPr>
          <a:xfrm>
            <a:off x="4833712" y="3410175"/>
            <a:ext cx="8241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04</a:t>
            </a:r>
            <a:endParaRPr/>
          </a:p>
        </p:txBody>
      </p:sp>
      <p:sp>
        <p:nvSpPr>
          <p:cNvPr id="278" name="Google Shape;278;p38"/>
          <p:cNvSpPr txBox="1"/>
          <p:nvPr>
            <p:ph idx="14" type="subTitle"/>
          </p:nvPr>
        </p:nvSpPr>
        <p:spPr>
          <a:xfrm>
            <a:off x="5918688" y="35386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pourriez décrire le sujet de la section ici</a:t>
            </a:r>
            <a:endParaRPr/>
          </a:p>
        </p:txBody>
      </p:sp>
      <p:sp>
        <p:nvSpPr>
          <p:cNvPr id="279" name="Google Shape;279;p38"/>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L</a:t>
            </a:r>
            <a:r>
              <a:rPr lang="fr"/>
              <a:t>iste des contenus</a:t>
            </a:r>
            <a:endParaRPr/>
          </a:p>
        </p:txBody>
      </p:sp>
      <p:cxnSp>
        <p:nvCxnSpPr>
          <p:cNvPr id="280" name="Google Shape;280;p38"/>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1" name="Shape 1151"/>
        <p:cNvGrpSpPr/>
        <p:nvPr/>
      </p:nvGrpSpPr>
      <p:grpSpPr>
        <a:xfrm>
          <a:off x="0" y="0"/>
          <a:ext cx="0" cy="0"/>
          <a:chOff x="0" y="0"/>
          <a:chExt cx="0" cy="0"/>
        </a:xfrm>
      </p:grpSpPr>
      <p:sp>
        <p:nvSpPr>
          <p:cNvPr id="1152" name="Google Shape;1152;p74"/>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153" name="Google Shape;1153;p74"/>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sz="1100">
                <a:solidFill>
                  <a:schemeClr val="lt1"/>
                </a:solidFill>
              </a:rPr>
              <a:t>Paytone One</a:t>
            </a:r>
            <a:endParaRPr b="1" sz="1100">
              <a:solidFill>
                <a:schemeClr val="lt1"/>
              </a:solidFill>
            </a:endParaRPr>
          </a:p>
          <a:p>
            <a:pPr indent="0" lvl="0" marL="0" rtl="0" algn="ctr">
              <a:lnSpc>
                <a:spcPct val="115000"/>
              </a:lnSpc>
              <a:spcBef>
                <a:spcPts val="0"/>
              </a:spcBef>
              <a:spcAft>
                <a:spcPts val="0"/>
              </a:spcAft>
              <a:buNone/>
            </a:pPr>
            <a:r>
              <a:rPr lang="fr" sz="1100">
                <a:solidFill>
                  <a:schemeClr val="lt1"/>
                </a:solidFill>
              </a:rPr>
              <a:t>(</a:t>
            </a:r>
            <a:r>
              <a:rPr lang="fr" sz="1100">
                <a:solidFill>
                  <a:schemeClr val="lt1"/>
                </a:solidFill>
                <a:uFill>
                  <a:noFill/>
                </a:uFill>
                <a:hlinkClick r:id="rId3">
                  <a:extLst>
                    <a:ext uri="{A12FA001-AC4F-418D-AE19-62706E023703}">
                      <ahyp:hlinkClr val="tx"/>
                    </a:ext>
                  </a:extLst>
                </a:hlinkClick>
              </a:rPr>
              <a:t>https://fonts.google.com/specimen/Paytone+One</a:t>
            </a:r>
            <a:r>
              <a:rPr lang="fr"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fr" sz="1100">
                <a:solidFill>
                  <a:schemeClr val="lt1"/>
                </a:solidFill>
              </a:rPr>
              <a:t>Roboto</a:t>
            </a:r>
            <a:endParaRPr b="1" sz="1100">
              <a:solidFill>
                <a:schemeClr val="lt1"/>
              </a:solidFill>
            </a:endParaRPr>
          </a:p>
          <a:p>
            <a:pPr indent="0" lvl="0" marL="0" rtl="0" algn="ctr">
              <a:lnSpc>
                <a:spcPct val="115000"/>
              </a:lnSpc>
              <a:spcBef>
                <a:spcPts val="0"/>
              </a:spcBef>
              <a:spcAft>
                <a:spcPts val="0"/>
              </a:spcAft>
              <a:buNone/>
            </a:pPr>
            <a:r>
              <a:rPr lang="fr" sz="1100">
                <a:solidFill>
                  <a:schemeClr val="lt1"/>
                </a:solidFill>
              </a:rPr>
              <a:t>(</a:t>
            </a:r>
            <a:r>
              <a:rPr lang="fr" sz="1100">
                <a:solidFill>
                  <a:schemeClr val="lt1"/>
                </a:solidFill>
                <a:uFill>
                  <a:noFill/>
                </a:uFill>
                <a:hlinkClick r:id="rId4">
                  <a:extLst>
                    <a:ext uri="{A12FA001-AC4F-418D-AE19-62706E023703}">
                      <ahyp:hlinkClr val="tx"/>
                    </a:ext>
                  </a:extLst>
                </a:hlinkClick>
              </a:rPr>
              <a:t>https://fonts.google.com/specimen/Roboto</a:t>
            </a:r>
            <a:r>
              <a:rPr lang="fr" sz="1100">
                <a:solidFill>
                  <a:schemeClr val="lt1"/>
                </a:solidFill>
              </a:rPr>
              <a:t>)</a:t>
            </a:r>
            <a:endParaRPr sz="1100">
              <a:solidFill>
                <a:schemeClr val="lt1"/>
              </a:solidFill>
            </a:endParaRPr>
          </a:p>
        </p:txBody>
      </p:sp>
      <p:sp>
        <p:nvSpPr>
          <p:cNvPr id="1154" name="Google Shape;1154;p74"/>
          <p:cNvSpPr/>
          <p:nvPr/>
        </p:nvSpPr>
        <p:spPr>
          <a:xfrm>
            <a:off x="2583563" y="2988225"/>
            <a:ext cx="791400" cy="754200"/>
          </a:xfrm>
          <a:prstGeom prst="roundRect">
            <a:avLst>
              <a:gd fmla="val 16667" name="adj"/>
            </a:avLst>
          </a:prstGeom>
          <a:solidFill>
            <a:srgbClr val="0D3A5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4"/>
          <p:cNvSpPr/>
          <p:nvPr/>
        </p:nvSpPr>
        <p:spPr>
          <a:xfrm>
            <a:off x="3645382" y="2988225"/>
            <a:ext cx="791400" cy="754200"/>
          </a:xfrm>
          <a:prstGeom prst="roundRect">
            <a:avLst>
              <a:gd fmla="val 16667" name="adj"/>
            </a:avLst>
          </a:prstGeom>
          <a:solidFill>
            <a:srgbClr val="FA6A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4"/>
          <p:cNvSpPr/>
          <p:nvPr/>
        </p:nvSpPr>
        <p:spPr>
          <a:xfrm>
            <a:off x="4707202" y="2988225"/>
            <a:ext cx="791400" cy="754200"/>
          </a:xfrm>
          <a:prstGeom prst="roundRect">
            <a:avLst>
              <a:gd fmla="val 16667" name="adj"/>
            </a:avLst>
          </a:prstGeom>
          <a:solidFill>
            <a:srgbClr val="00C1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4"/>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#0d3a5e</a:t>
            </a:r>
            <a:endParaRPr sz="1000">
              <a:solidFill>
                <a:srgbClr val="FFFFFF"/>
              </a:solidFill>
            </a:endParaRPr>
          </a:p>
        </p:txBody>
      </p:sp>
      <p:sp>
        <p:nvSpPr>
          <p:cNvPr id="1158" name="Google Shape;1158;p74"/>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#fa6a04</a:t>
            </a:r>
            <a:endParaRPr sz="1000">
              <a:solidFill>
                <a:srgbClr val="FFFFFF"/>
              </a:solidFill>
            </a:endParaRPr>
          </a:p>
        </p:txBody>
      </p:sp>
      <p:sp>
        <p:nvSpPr>
          <p:cNvPr id="1159" name="Google Shape;1159;p74"/>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#00c1ff</a:t>
            </a:r>
            <a:endParaRPr sz="1000">
              <a:solidFill>
                <a:srgbClr val="FFFFFF"/>
              </a:solidFill>
            </a:endParaRPr>
          </a:p>
        </p:txBody>
      </p:sp>
      <p:sp>
        <p:nvSpPr>
          <p:cNvPr id="1160" name="Google Shape;1160;p74"/>
          <p:cNvSpPr/>
          <p:nvPr/>
        </p:nvSpPr>
        <p:spPr>
          <a:xfrm>
            <a:off x="5769038"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4"/>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rPr>
              <a:t>#ffffff</a:t>
            </a:r>
            <a:endParaRPr sz="1000">
              <a:solidFill>
                <a:schemeClr val="dk1"/>
              </a:solidFill>
            </a:endParaRPr>
          </a:p>
        </p:txBody>
      </p:sp>
      <p:sp>
        <p:nvSpPr>
          <p:cNvPr id="1162" name="Google Shape;1162;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6" name="Shape 1166"/>
        <p:cNvGrpSpPr/>
        <p:nvPr/>
      </p:nvGrpSpPr>
      <p:grpSpPr>
        <a:xfrm>
          <a:off x="0" y="0"/>
          <a:ext cx="0" cy="0"/>
          <a:chOff x="0" y="0"/>
          <a:chExt cx="0" cy="0"/>
        </a:xfrm>
      </p:grpSpPr>
      <p:sp>
        <p:nvSpPr>
          <p:cNvPr id="1167" name="Google Shape;1167;p75"/>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fr" sz="1100">
                <a:solidFill>
                  <a:srgbClr val="869FB2"/>
                </a:solidFill>
              </a:rPr>
              <a:t> </a:t>
            </a:r>
            <a:r>
              <a:rPr lang="fr"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168" name="Google Shape;1168;p7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169" name="Google Shape;1169;p7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170" name="Google Shape;1170;p7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171" name="Google Shape;1171;p7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172" name="Google Shape;1172;p7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173" name="Google Shape;1173;p7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174" name="Google Shape;1174;p7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175" name="Google Shape;1175;p7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176" name="Google Shape;1176;p7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177" name="Google Shape;1177;p7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178" name="Google Shape;1178;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2" name="Shape 1182"/>
        <p:cNvGrpSpPr/>
        <p:nvPr/>
      </p:nvGrpSpPr>
      <p:grpSpPr>
        <a:xfrm>
          <a:off x="0" y="0"/>
          <a:ext cx="0" cy="0"/>
          <a:chOff x="0" y="0"/>
          <a:chExt cx="0" cy="0"/>
        </a:xfrm>
      </p:grpSpPr>
      <p:grpSp>
        <p:nvGrpSpPr>
          <p:cNvPr id="1183" name="Google Shape;1183;p76"/>
          <p:cNvGrpSpPr/>
          <p:nvPr/>
        </p:nvGrpSpPr>
        <p:grpSpPr>
          <a:xfrm>
            <a:off x="5082708" y="3095784"/>
            <a:ext cx="442841" cy="514271"/>
            <a:chOff x="4727025" y="1332775"/>
            <a:chExt cx="59900" cy="69625"/>
          </a:xfrm>
        </p:grpSpPr>
        <p:sp>
          <p:nvSpPr>
            <p:cNvPr id="1184" name="Google Shape;1184;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76"/>
          <p:cNvGrpSpPr/>
          <p:nvPr/>
        </p:nvGrpSpPr>
        <p:grpSpPr>
          <a:xfrm>
            <a:off x="5758025" y="2343272"/>
            <a:ext cx="500909" cy="500899"/>
            <a:chOff x="4820425" y="1329900"/>
            <a:chExt cx="70175" cy="70350"/>
          </a:xfrm>
        </p:grpSpPr>
        <p:sp>
          <p:nvSpPr>
            <p:cNvPr id="1187" name="Google Shape;1187;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76"/>
          <p:cNvGrpSpPr/>
          <p:nvPr/>
        </p:nvGrpSpPr>
        <p:grpSpPr>
          <a:xfrm>
            <a:off x="6410648" y="2355062"/>
            <a:ext cx="538135" cy="493119"/>
            <a:chOff x="4903200" y="1331525"/>
            <a:chExt cx="73575" cy="67425"/>
          </a:xfrm>
        </p:grpSpPr>
        <p:sp>
          <p:nvSpPr>
            <p:cNvPr id="1192" name="Google Shape;1192;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93" name="Google Shape;1193;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76"/>
          <p:cNvGrpSpPr/>
          <p:nvPr/>
        </p:nvGrpSpPr>
        <p:grpSpPr>
          <a:xfrm>
            <a:off x="5670599" y="3097040"/>
            <a:ext cx="544563" cy="511895"/>
            <a:chOff x="4815575" y="1416800"/>
            <a:chExt cx="73750" cy="71400"/>
          </a:xfrm>
        </p:grpSpPr>
        <p:sp>
          <p:nvSpPr>
            <p:cNvPr id="1195" name="Google Shape;1195;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76"/>
          <p:cNvGrpSpPr/>
          <p:nvPr/>
        </p:nvGrpSpPr>
        <p:grpSpPr>
          <a:xfrm>
            <a:off x="6367224" y="3096746"/>
            <a:ext cx="602914" cy="512477"/>
            <a:chOff x="4902475" y="1418875"/>
            <a:chExt cx="74500" cy="63775"/>
          </a:xfrm>
        </p:grpSpPr>
        <p:sp>
          <p:nvSpPr>
            <p:cNvPr id="1199" name="Google Shape;1199;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6"/>
          <p:cNvGrpSpPr/>
          <p:nvPr/>
        </p:nvGrpSpPr>
        <p:grpSpPr>
          <a:xfrm>
            <a:off x="5783096" y="3835985"/>
            <a:ext cx="515391" cy="525699"/>
            <a:chOff x="4818100" y="1507675"/>
            <a:chExt cx="71225" cy="71625"/>
          </a:xfrm>
        </p:grpSpPr>
        <p:sp>
          <p:nvSpPr>
            <p:cNvPr id="1202" name="Google Shape;1202;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6"/>
          <p:cNvGrpSpPr/>
          <p:nvPr/>
        </p:nvGrpSpPr>
        <p:grpSpPr>
          <a:xfrm>
            <a:off x="5121199" y="3857517"/>
            <a:ext cx="522956" cy="489869"/>
            <a:chOff x="4721450" y="1509475"/>
            <a:chExt cx="79350" cy="74325"/>
          </a:xfrm>
        </p:grpSpPr>
        <p:sp>
          <p:nvSpPr>
            <p:cNvPr id="1207" name="Google Shape;1207;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6"/>
          <p:cNvGrpSpPr/>
          <p:nvPr/>
        </p:nvGrpSpPr>
        <p:grpSpPr>
          <a:xfrm>
            <a:off x="6444441" y="3837269"/>
            <a:ext cx="525704" cy="535436"/>
            <a:chOff x="4906800" y="1507500"/>
            <a:chExt cx="70350" cy="71075"/>
          </a:xfrm>
        </p:grpSpPr>
        <p:sp>
          <p:nvSpPr>
            <p:cNvPr id="1212" name="Google Shape;1212;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76"/>
          <p:cNvGrpSpPr/>
          <p:nvPr/>
        </p:nvGrpSpPr>
        <p:grpSpPr>
          <a:xfrm>
            <a:off x="4477263" y="2343250"/>
            <a:ext cx="508054" cy="508095"/>
            <a:chOff x="3736598" y="2170606"/>
            <a:chExt cx="404889" cy="404889"/>
          </a:xfrm>
        </p:grpSpPr>
        <p:sp>
          <p:nvSpPr>
            <p:cNvPr id="1218" name="Google Shape;1218;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76"/>
          <p:cNvGrpSpPr/>
          <p:nvPr/>
        </p:nvGrpSpPr>
        <p:grpSpPr>
          <a:xfrm>
            <a:off x="3765303" y="2343345"/>
            <a:ext cx="575790" cy="507904"/>
            <a:chOff x="3161917" y="2170682"/>
            <a:chExt cx="458870" cy="404737"/>
          </a:xfrm>
        </p:grpSpPr>
        <p:sp>
          <p:nvSpPr>
            <p:cNvPr id="1223" name="Google Shape;1223;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24" name="Google Shape;1224;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76"/>
          <p:cNvGrpSpPr/>
          <p:nvPr/>
        </p:nvGrpSpPr>
        <p:grpSpPr>
          <a:xfrm>
            <a:off x="3792833" y="3103717"/>
            <a:ext cx="520730" cy="498567"/>
            <a:chOff x="3179914" y="2889488"/>
            <a:chExt cx="422876" cy="404911"/>
          </a:xfrm>
        </p:grpSpPr>
        <p:sp>
          <p:nvSpPr>
            <p:cNvPr id="1227" name="Google Shape;1227;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76"/>
          <p:cNvGrpSpPr/>
          <p:nvPr/>
        </p:nvGrpSpPr>
        <p:grpSpPr>
          <a:xfrm>
            <a:off x="4421513" y="3103677"/>
            <a:ext cx="516145" cy="498648"/>
            <a:chOff x="3729467" y="2889422"/>
            <a:chExt cx="419153" cy="404977"/>
          </a:xfrm>
        </p:grpSpPr>
        <p:sp>
          <p:nvSpPr>
            <p:cNvPr id="1234" name="Google Shape;1234;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7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76"/>
          <p:cNvGrpSpPr/>
          <p:nvPr/>
        </p:nvGrpSpPr>
        <p:grpSpPr>
          <a:xfrm>
            <a:off x="7141841" y="2550562"/>
            <a:ext cx="166473" cy="141497"/>
            <a:chOff x="4660325" y="1866850"/>
            <a:chExt cx="68350" cy="58100"/>
          </a:xfrm>
        </p:grpSpPr>
        <p:sp>
          <p:nvSpPr>
            <p:cNvPr id="1246" name="Google Shape;1246;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76"/>
          <p:cNvGrpSpPr/>
          <p:nvPr/>
        </p:nvGrpSpPr>
        <p:grpSpPr>
          <a:xfrm>
            <a:off x="7451186" y="2576286"/>
            <a:ext cx="162515" cy="90049"/>
            <a:chOff x="4791775" y="1877500"/>
            <a:chExt cx="66725" cy="36975"/>
          </a:xfrm>
        </p:grpSpPr>
        <p:sp>
          <p:nvSpPr>
            <p:cNvPr id="1249" name="Google Shape;1249;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76"/>
          <p:cNvGrpSpPr/>
          <p:nvPr/>
        </p:nvGrpSpPr>
        <p:grpSpPr>
          <a:xfrm>
            <a:off x="7772899" y="2576286"/>
            <a:ext cx="144979" cy="90049"/>
            <a:chOff x="4923925" y="1877500"/>
            <a:chExt cx="59525" cy="36975"/>
          </a:xfrm>
        </p:grpSpPr>
        <p:sp>
          <p:nvSpPr>
            <p:cNvPr id="1252" name="Google Shape;1252;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76"/>
          <p:cNvGrpSpPr/>
          <p:nvPr/>
        </p:nvGrpSpPr>
        <p:grpSpPr>
          <a:xfrm>
            <a:off x="8067390" y="2558477"/>
            <a:ext cx="141447" cy="125667"/>
            <a:chOff x="5058450" y="1870100"/>
            <a:chExt cx="58075" cy="51600"/>
          </a:xfrm>
        </p:grpSpPr>
        <p:sp>
          <p:nvSpPr>
            <p:cNvPr id="1255" name="Google Shape;1255;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76"/>
          <p:cNvGrpSpPr/>
          <p:nvPr/>
        </p:nvGrpSpPr>
        <p:grpSpPr>
          <a:xfrm>
            <a:off x="7481905" y="2980885"/>
            <a:ext cx="101077" cy="107645"/>
            <a:chOff x="4811425" y="2065025"/>
            <a:chExt cx="41500" cy="44200"/>
          </a:xfrm>
        </p:grpSpPr>
        <p:sp>
          <p:nvSpPr>
            <p:cNvPr id="1258" name="Google Shape;1258;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76"/>
          <p:cNvGrpSpPr/>
          <p:nvPr/>
        </p:nvGrpSpPr>
        <p:grpSpPr>
          <a:xfrm>
            <a:off x="7774342" y="2981098"/>
            <a:ext cx="120867" cy="107218"/>
            <a:chOff x="4929875" y="2065025"/>
            <a:chExt cx="49625" cy="44025"/>
          </a:xfrm>
        </p:grpSpPr>
        <p:sp>
          <p:nvSpPr>
            <p:cNvPr id="1261" name="Google Shape;1261;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76"/>
          <p:cNvGrpSpPr/>
          <p:nvPr/>
        </p:nvGrpSpPr>
        <p:grpSpPr>
          <a:xfrm>
            <a:off x="8103011" y="2984112"/>
            <a:ext cx="70206" cy="101191"/>
            <a:chOff x="5083925" y="2066350"/>
            <a:chExt cx="28825" cy="41550"/>
          </a:xfrm>
        </p:grpSpPr>
        <p:sp>
          <p:nvSpPr>
            <p:cNvPr id="1264" name="Google Shape;1264;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76"/>
          <p:cNvGrpSpPr/>
          <p:nvPr/>
        </p:nvGrpSpPr>
        <p:grpSpPr>
          <a:xfrm>
            <a:off x="7134565" y="2999759"/>
            <a:ext cx="181026" cy="69896"/>
            <a:chOff x="4659775" y="2072775"/>
            <a:chExt cx="74325" cy="28700"/>
          </a:xfrm>
        </p:grpSpPr>
        <p:sp>
          <p:nvSpPr>
            <p:cNvPr id="1267" name="Google Shape;1267;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6"/>
          <p:cNvGrpSpPr/>
          <p:nvPr/>
        </p:nvGrpSpPr>
        <p:grpSpPr>
          <a:xfrm>
            <a:off x="8054421" y="2790324"/>
            <a:ext cx="167387" cy="89197"/>
            <a:chOff x="4662475" y="1976500"/>
            <a:chExt cx="68725" cy="36625"/>
          </a:xfrm>
        </p:grpSpPr>
        <p:sp>
          <p:nvSpPr>
            <p:cNvPr id="1271" name="Google Shape;1271;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76"/>
          <p:cNvGrpSpPr/>
          <p:nvPr/>
        </p:nvGrpSpPr>
        <p:grpSpPr>
          <a:xfrm>
            <a:off x="7751326" y="2793764"/>
            <a:ext cx="166899" cy="82317"/>
            <a:chOff x="4920150" y="1977875"/>
            <a:chExt cx="68525" cy="33800"/>
          </a:xfrm>
        </p:grpSpPr>
        <p:sp>
          <p:nvSpPr>
            <p:cNvPr id="1275" name="Google Shape;1275;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76"/>
          <p:cNvGrpSpPr/>
          <p:nvPr/>
        </p:nvGrpSpPr>
        <p:grpSpPr>
          <a:xfrm>
            <a:off x="7162483" y="3197682"/>
            <a:ext cx="125190" cy="127859"/>
            <a:chOff x="4676550" y="2160575"/>
            <a:chExt cx="51400" cy="52500"/>
          </a:xfrm>
        </p:grpSpPr>
        <p:sp>
          <p:nvSpPr>
            <p:cNvPr id="1279" name="Google Shape;1279;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76"/>
          <p:cNvGrpSpPr/>
          <p:nvPr/>
        </p:nvGrpSpPr>
        <p:grpSpPr>
          <a:xfrm>
            <a:off x="7459741" y="3204714"/>
            <a:ext cx="145405" cy="113794"/>
            <a:chOff x="4768325" y="2163475"/>
            <a:chExt cx="59700" cy="46725"/>
          </a:xfrm>
        </p:grpSpPr>
        <p:sp>
          <p:nvSpPr>
            <p:cNvPr id="1283" name="Google Shape;1283;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7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76"/>
          <p:cNvGrpSpPr/>
          <p:nvPr/>
        </p:nvGrpSpPr>
        <p:grpSpPr>
          <a:xfrm>
            <a:off x="7476059" y="3459808"/>
            <a:ext cx="112768" cy="106853"/>
            <a:chOff x="4768575" y="2253950"/>
            <a:chExt cx="46300" cy="43875"/>
          </a:xfrm>
        </p:grpSpPr>
        <p:sp>
          <p:nvSpPr>
            <p:cNvPr id="1292" name="Google Shape;1292;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76"/>
          <p:cNvGrpSpPr/>
          <p:nvPr/>
        </p:nvGrpSpPr>
        <p:grpSpPr>
          <a:xfrm>
            <a:off x="7775682" y="3948834"/>
            <a:ext cx="118187" cy="146246"/>
            <a:chOff x="4960900" y="2433225"/>
            <a:chExt cx="48525" cy="60050"/>
          </a:xfrm>
        </p:grpSpPr>
        <p:sp>
          <p:nvSpPr>
            <p:cNvPr id="1295" name="Google Shape;1295;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76"/>
          <p:cNvGrpSpPr/>
          <p:nvPr/>
        </p:nvGrpSpPr>
        <p:grpSpPr>
          <a:xfrm>
            <a:off x="7464247" y="4212895"/>
            <a:ext cx="136394" cy="143810"/>
            <a:chOff x="4854075" y="2527625"/>
            <a:chExt cx="56000" cy="59050"/>
          </a:xfrm>
        </p:grpSpPr>
        <p:sp>
          <p:nvSpPr>
            <p:cNvPr id="1298" name="Google Shape;1298;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7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76"/>
          <p:cNvGrpSpPr/>
          <p:nvPr/>
        </p:nvGrpSpPr>
        <p:grpSpPr>
          <a:xfrm>
            <a:off x="8088458" y="3676639"/>
            <a:ext cx="99312" cy="160797"/>
            <a:chOff x="5059700" y="2334775"/>
            <a:chExt cx="40775" cy="66025"/>
          </a:xfrm>
        </p:grpSpPr>
        <p:sp>
          <p:nvSpPr>
            <p:cNvPr id="1304" name="Google Shape;1304;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76"/>
          <p:cNvGrpSpPr/>
          <p:nvPr/>
        </p:nvGrpSpPr>
        <p:grpSpPr>
          <a:xfrm>
            <a:off x="8045622" y="3941771"/>
            <a:ext cx="184984" cy="160371"/>
            <a:chOff x="5037700" y="2430325"/>
            <a:chExt cx="75950" cy="65850"/>
          </a:xfrm>
        </p:grpSpPr>
        <p:sp>
          <p:nvSpPr>
            <p:cNvPr id="1314" name="Google Shape;1314;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76"/>
          <p:cNvGrpSpPr/>
          <p:nvPr/>
        </p:nvGrpSpPr>
        <p:grpSpPr>
          <a:xfrm>
            <a:off x="7465128" y="3708223"/>
            <a:ext cx="173014" cy="97629"/>
            <a:chOff x="4756975" y="2341800"/>
            <a:chExt cx="91975" cy="51925"/>
          </a:xfrm>
        </p:grpSpPr>
        <p:sp>
          <p:nvSpPr>
            <p:cNvPr id="1317" name="Google Shape;1317;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76"/>
          <p:cNvGrpSpPr/>
          <p:nvPr/>
        </p:nvGrpSpPr>
        <p:grpSpPr>
          <a:xfrm>
            <a:off x="7732065" y="4196920"/>
            <a:ext cx="212497" cy="175761"/>
            <a:chOff x="4943575" y="2516350"/>
            <a:chExt cx="98675" cy="81700"/>
          </a:xfrm>
        </p:grpSpPr>
        <p:sp>
          <p:nvSpPr>
            <p:cNvPr id="1338" name="Google Shape;1338;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76"/>
          <p:cNvGrpSpPr/>
          <p:nvPr/>
        </p:nvGrpSpPr>
        <p:grpSpPr>
          <a:xfrm>
            <a:off x="1990126" y="3423163"/>
            <a:ext cx="965351" cy="134611"/>
            <a:chOff x="4411970" y="2962952"/>
            <a:chExt cx="706544" cy="104212"/>
          </a:xfrm>
        </p:grpSpPr>
        <p:sp>
          <p:nvSpPr>
            <p:cNvPr id="1417" name="Google Shape;1417;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76"/>
          <p:cNvGrpSpPr/>
          <p:nvPr/>
        </p:nvGrpSpPr>
        <p:grpSpPr>
          <a:xfrm>
            <a:off x="1990126" y="3012077"/>
            <a:ext cx="960158" cy="289172"/>
            <a:chOff x="4411970" y="2726085"/>
            <a:chExt cx="643107" cy="193659"/>
          </a:xfrm>
        </p:grpSpPr>
        <p:sp>
          <p:nvSpPr>
            <p:cNvPr id="1422" name="Google Shape;1422;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76"/>
          <p:cNvGrpSpPr/>
          <p:nvPr/>
        </p:nvGrpSpPr>
        <p:grpSpPr>
          <a:xfrm>
            <a:off x="993018" y="3278187"/>
            <a:ext cx="833173" cy="259209"/>
            <a:chOff x="4411970" y="4340222"/>
            <a:chExt cx="779467" cy="242683"/>
          </a:xfrm>
        </p:grpSpPr>
        <p:sp>
          <p:nvSpPr>
            <p:cNvPr id="1426" name="Google Shape;1426;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76"/>
          <p:cNvGrpSpPr/>
          <p:nvPr/>
        </p:nvGrpSpPr>
        <p:grpSpPr>
          <a:xfrm>
            <a:off x="1990126" y="2673933"/>
            <a:ext cx="965160" cy="216230"/>
            <a:chOff x="4411970" y="2468674"/>
            <a:chExt cx="747317" cy="167425"/>
          </a:xfrm>
        </p:grpSpPr>
        <p:sp>
          <p:nvSpPr>
            <p:cNvPr id="1430" name="Google Shape;1430;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76"/>
          <p:cNvGrpSpPr/>
          <p:nvPr/>
        </p:nvGrpSpPr>
        <p:grpSpPr>
          <a:xfrm>
            <a:off x="988873" y="2578650"/>
            <a:ext cx="810451" cy="319148"/>
            <a:chOff x="4411970" y="3686602"/>
            <a:chExt cx="797845" cy="314215"/>
          </a:xfrm>
        </p:grpSpPr>
        <p:sp>
          <p:nvSpPr>
            <p:cNvPr id="1433" name="Google Shape;1433;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7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76"/>
          <p:cNvGrpSpPr/>
          <p:nvPr/>
        </p:nvGrpSpPr>
        <p:grpSpPr>
          <a:xfrm>
            <a:off x="988970" y="2333174"/>
            <a:ext cx="1970333" cy="208784"/>
            <a:chOff x="6336019" y="3733725"/>
            <a:chExt cx="2566206" cy="351310"/>
          </a:xfrm>
        </p:grpSpPr>
        <p:sp>
          <p:nvSpPr>
            <p:cNvPr id="1440" name="Google Shape;1440;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76"/>
          <p:cNvGrpSpPr/>
          <p:nvPr/>
        </p:nvGrpSpPr>
        <p:grpSpPr>
          <a:xfrm>
            <a:off x="1990126" y="3940729"/>
            <a:ext cx="946551" cy="153200"/>
            <a:chOff x="4404545" y="3301592"/>
            <a:chExt cx="782403" cy="129272"/>
          </a:xfrm>
        </p:grpSpPr>
        <p:sp>
          <p:nvSpPr>
            <p:cNvPr id="1445" name="Google Shape;1445;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76"/>
          <p:cNvGrpSpPr/>
          <p:nvPr/>
        </p:nvGrpSpPr>
        <p:grpSpPr>
          <a:xfrm>
            <a:off x="1990126" y="3679688"/>
            <a:ext cx="962257" cy="139127"/>
            <a:chOff x="4411970" y="3131459"/>
            <a:chExt cx="710520" cy="117397"/>
          </a:xfrm>
        </p:grpSpPr>
        <p:sp>
          <p:nvSpPr>
            <p:cNvPr id="1448" name="Google Shape;1448;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50" name="Google Shape;1450;p7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1" name="Google Shape;1451;p76"/>
          <p:cNvGrpSpPr/>
          <p:nvPr/>
        </p:nvGrpSpPr>
        <p:grpSpPr>
          <a:xfrm>
            <a:off x="990271" y="3614482"/>
            <a:ext cx="823838" cy="458988"/>
            <a:chOff x="4411970" y="1801825"/>
            <a:chExt cx="734586" cy="409262"/>
          </a:xfrm>
        </p:grpSpPr>
        <p:sp>
          <p:nvSpPr>
            <p:cNvPr id="1452" name="Google Shape;1452;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76"/>
          <p:cNvGrpSpPr/>
          <p:nvPr/>
        </p:nvGrpSpPr>
        <p:grpSpPr>
          <a:xfrm>
            <a:off x="990271" y="4162908"/>
            <a:ext cx="856348" cy="212039"/>
            <a:chOff x="4411970" y="2233974"/>
            <a:chExt cx="763574" cy="189068"/>
          </a:xfrm>
        </p:grpSpPr>
        <p:sp>
          <p:nvSpPr>
            <p:cNvPr id="1455" name="Google Shape;1455;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76"/>
          <p:cNvGrpSpPr/>
          <p:nvPr/>
        </p:nvGrpSpPr>
        <p:grpSpPr>
          <a:xfrm>
            <a:off x="3100467" y="2338244"/>
            <a:ext cx="511602" cy="511602"/>
            <a:chOff x="5681300" y="2527788"/>
            <a:chExt cx="805800" cy="805800"/>
          </a:xfrm>
        </p:grpSpPr>
        <p:sp>
          <p:nvSpPr>
            <p:cNvPr id="1458" name="Google Shape;1458;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76"/>
          <p:cNvGrpSpPr/>
          <p:nvPr/>
        </p:nvGrpSpPr>
        <p:grpSpPr>
          <a:xfrm>
            <a:off x="3097662" y="3104827"/>
            <a:ext cx="513021" cy="512935"/>
            <a:chOff x="4049800" y="640400"/>
            <a:chExt cx="858900" cy="858900"/>
          </a:xfrm>
        </p:grpSpPr>
        <p:sp>
          <p:nvSpPr>
            <p:cNvPr id="1461" name="Google Shape;1461;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76"/>
          <p:cNvGrpSpPr/>
          <p:nvPr/>
        </p:nvGrpSpPr>
        <p:grpSpPr>
          <a:xfrm>
            <a:off x="3014861" y="3756719"/>
            <a:ext cx="686489" cy="686585"/>
            <a:chOff x="5080188" y="927900"/>
            <a:chExt cx="961200" cy="961200"/>
          </a:xfrm>
        </p:grpSpPr>
        <p:sp>
          <p:nvSpPr>
            <p:cNvPr id="1464" name="Google Shape;1464;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76"/>
          <p:cNvGrpSpPr/>
          <p:nvPr/>
        </p:nvGrpSpPr>
        <p:grpSpPr>
          <a:xfrm>
            <a:off x="3798012" y="3849448"/>
            <a:ext cx="510373" cy="510937"/>
            <a:chOff x="7508249" y="1522825"/>
            <a:chExt cx="1326332" cy="1322987"/>
          </a:xfrm>
        </p:grpSpPr>
        <p:sp>
          <p:nvSpPr>
            <p:cNvPr id="1473" name="Google Shape;1473;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76"/>
          <p:cNvGrpSpPr/>
          <p:nvPr/>
        </p:nvGrpSpPr>
        <p:grpSpPr>
          <a:xfrm>
            <a:off x="4489605" y="3850853"/>
            <a:ext cx="492652" cy="503348"/>
            <a:chOff x="6039282" y="1042577"/>
            <a:chExt cx="734315" cy="731929"/>
          </a:xfrm>
        </p:grpSpPr>
        <p:sp>
          <p:nvSpPr>
            <p:cNvPr id="1484" name="Google Shape;1484;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76"/>
          <p:cNvGrpSpPr/>
          <p:nvPr/>
        </p:nvGrpSpPr>
        <p:grpSpPr>
          <a:xfrm>
            <a:off x="5130019" y="2346894"/>
            <a:ext cx="483304" cy="504902"/>
            <a:chOff x="1825800" y="1651625"/>
            <a:chExt cx="568125" cy="591775"/>
          </a:xfrm>
        </p:grpSpPr>
        <p:sp>
          <p:nvSpPr>
            <p:cNvPr id="1506" name="Google Shape;1506;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7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6"/>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sz="1100">
                <a:solidFill>
                  <a:srgbClr val="FFFFFF"/>
                </a:solidFill>
              </a:rPr>
              <a:t>You can easily</a:t>
            </a:r>
            <a:r>
              <a:rPr lang="fr" sz="1100">
                <a:solidFill>
                  <a:srgbClr val="435D74"/>
                </a:solidFill>
              </a:rPr>
              <a:t> </a:t>
            </a:r>
            <a:r>
              <a:rPr lang="fr" sz="1100">
                <a:solidFill>
                  <a:srgbClr val="869FB2"/>
                </a:solidFill>
              </a:rPr>
              <a:t>resize</a:t>
            </a:r>
            <a:r>
              <a:rPr lang="fr" sz="1100">
                <a:solidFill>
                  <a:srgbClr val="435D74"/>
                </a:solidFill>
              </a:rPr>
              <a:t> </a:t>
            </a:r>
            <a:r>
              <a:rPr lang="fr" sz="1100">
                <a:solidFill>
                  <a:srgbClr val="FFFFFF"/>
                </a:solidFill>
              </a:rPr>
              <a:t>these resources without losing quality. To</a:t>
            </a:r>
            <a:r>
              <a:rPr lang="fr" sz="1100">
                <a:solidFill>
                  <a:srgbClr val="435D74"/>
                </a:solidFill>
              </a:rPr>
              <a:t> </a:t>
            </a:r>
            <a:r>
              <a:rPr lang="fr" sz="1100">
                <a:solidFill>
                  <a:srgbClr val="869FB2"/>
                </a:solidFill>
              </a:rPr>
              <a:t>change the color</a:t>
            </a:r>
            <a:r>
              <a:rPr lang="fr" sz="1100">
                <a:solidFill>
                  <a:srgbClr val="FFFFFF"/>
                </a:solidFill>
              </a:rPr>
              <a:t>, just ungroup the resource and click on the object you want to change. Then, click on the paint bucket and select the color you want. Group the resource again when you’re done. You can also look for more </a:t>
            </a:r>
            <a:r>
              <a:rPr lang="fr" sz="1100">
                <a:solidFill>
                  <a:srgbClr val="869FB2"/>
                </a:solidFill>
                <a:uFill>
                  <a:noFill/>
                </a:uFill>
                <a:hlinkClick r:id="rId3">
                  <a:extLst>
                    <a:ext uri="{A12FA001-AC4F-418D-AE19-62706E023703}">
                      <ahyp:hlinkClr val="tx"/>
                    </a:ext>
                  </a:extLst>
                </a:hlinkClick>
              </a:rPr>
              <a:t>infographics</a:t>
            </a:r>
            <a:r>
              <a:rPr lang="fr" sz="1100">
                <a:solidFill>
                  <a:srgbClr val="FFFFFF"/>
                </a:solidFill>
              </a:rPr>
              <a:t> on Slidesgo.</a:t>
            </a:r>
            <a:endParaRPr sz="1100">
              <a:solidFill>
                <a:srgbClr val="FFFFFF"/>
              </a:solidFill>
            </a:endParaRPr>
          </a:p>
        </p:txBody>
      </p:sp>
      <p:sp>
        <p:nvSpPr>
          <p:cNvPr id="1517" name="Google Shape;1517;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grpSp>
        <p:nvGrpSpPr>
          <p:cNvPr id="1522" name="Google Shape;1522;p77"/>
          <p:cNvGrpSpPr/>
          <p:nvPr/>
        </p:nvGrpSpPr>
        <p:grpSpPr>
          <a:xfrm>
            <a:off x="722058" y="957091"/>
            <a:ext cx="2492868" cy="1379876"/>
            <a:chOff x="2654821" y="2311071"/>
            <a:chExt cx="2279715" cy="1262120"/>
          </a:xfrm>
        </p:grpSpPr>
        <p:grpSp>
          <p:nvGrpSpPr>
            <p:cNvPr id="1523" name="Google Shape;1523;p77"/>
            <p:cNvGrpSpPr/>
            <p:nvPr/>
          </p:nvGrpSpPr>
          <p:grpSpPr>
            <a:xfrm>
              <a:off x="4034269" y="2840745"/>
              <a:ext cx="40212" cy="36437"/>
              <a:chOff x="4293400" y="2574725"/>
              <a:chExt cx="84425" cy="80100"/>
            </a:xfrm>
          </p:grpSpPr>
          <p:sp>
            <p:nvSpPr>
              <p:cNvPr id="1524" name="Google Shape;1524;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25" name="Google Shape;1525;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77"/>
            <p:cNvGrpSpPr/>
            <p:nvPr/>
          </p:nvGrpSpPr>
          <p:grpSpPr>
            <a:xfrm>
              <a:off x="3894606" y="2334874"/>
              <a:ext cx="913198" cy="518984"/>
              <a:chOff x="4000175" y="1462675"/>
              <a:chExt cx="1917275" cy="1140875"/>
            </a:xfrm>
          </p:grpSpPr>
          <p:sp>
            <p:nvSpPr>
              <p:cNvPr id="1527" name="Google Shape;1527;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28" name="Google Shape;1528;p77"/>
              <p:cNvGrpSpPr/>
              <p:nvPr/>
            </p:nvGrpSpPr>
            <p:grpSpPr>
              <a:xfrm>
                <a:off x="4000175" y="1462675"/>
                <a:ext cx="1917275" cy="1140875"/>
                <a:chOff x="4000175" y="1462675"/>
                <a:chExt cx="1917275" cy="1140875"/>
              </a:xfrm>
            </p:grpSpPr>
            <p:sp>
              <p:nvSpPr>
                <p:cNvPr id="1529" name="Google Shape;1529;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30" name="Google Shape;1530;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4" name="Google Shape;1534;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5" name="Google Shape;1535;p77"/>
            <p:cNvGrpSpPr/>
            <p:nvPr/>
          </p:nvGrpSpPr>
          <p:grpSpPr>
            <a:xfrm>
              <a:off x="3875768" y="2846704"/>
              <a:ext cx="44796" cy="47366"/>
              <a:chOff x="3960625" y="2587825"/>
              <a:chExt cx="94050" cy="104125"/>
            </a:xfrm>
          </p:grpSpPr>
          <p:sp>
            <p:nvSpPr>
              <p:cNvPr id="1536" name="Google Shape;1536;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37" name="Google Shape;1537;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77"/>
            <p:cNvGrpSpPr/>
            <p:nvPr/>
          </p:nvGrpSpPr>
          <p:grpSpPr>
            <a:xfrm>
              <a:off x="3782759" y="2807162"/>
              <a:ext cx="82686" cy="85487"/>
              <a:chOff x="3765350" y="2500900"/>
              <a:chExt cx="173600" cy="187925"/>
            </a:xfrm>
          </p:grpSpPr>
          <p:sp>
            <p:nvSpPr>
              <p:cNvPr id="1539" name="Google Shape;1539;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40" name="Google Shape;1540;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77"/>
            <p:cNvGrpSpPr/>
            <p:nvPr/>
          </p:nvGrpSpPr>
          <p:grpSpPr>
            <a:xfrm>
              <a:off x="3775674" y="2798496"/>
              <a:ext cx="40545" cy="23564"/>
              <a:chOff x="3750475" y="2481850"/>
              <a:chExt cx="85125" cy="51800"/>
            </a:xfrm>
          </p:grpSpPr>
          <p:sp>
            <p:nvSpPr>
              <p:cNvPr id="1546" name="Google Shape;1546;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48" name="Google Shape;1548;p77"/>
            <p:cNvGrpSpPr/>
            <p:nvPr/>
          </p:nvGrpSpPr>
          <p:grpSpPr>
            <a:xfrm>
              <a:off x="3716946" y="2776024"/>
              <a:ext cx="81971" cy="76912"/>
              <a:chOff x="3627175" y="2432450"/>
              <a:chExt cx="172100" cy="169075"/>
            </a:xfrm>
          </p:grpSpPr>
          <p:sp>
            <p:nvSpPr>
              <p:cNvPr id="1549" name="Google Shape;1549;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51" name="Google Shape;1551;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52" name="Google Shape;1552;p77"/>
            <p:cNvGrpSpPr/>
            <p:nvPr/>
          </p:nvGrpSpPr>
          <p:grpSpPr>
            <a:xfrm>
              <a:off x="3685682" y="2845624"/>
              <a:ext cx="29311" cy="45055"/>
              <a:chOff x="3561536" y="2585450"/>
              <a:chExt cx="61539" cy="99045"/>
            </a:xfrm>
          </p:grpSpPr>
          <p:sp>
            <p:nvSpPr>
              <p:cNvPr id="1553" name="Google Shape;1553;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55" name="Google Shape;1555;p77"/>
            <p:cNvGrpSpPr/>
            <p:nvPr/>
          </p:nvGrpSpPr>
          <p:grpSpPr>
            <a:xfrm>
              <a:off x="3849905" y="2572252"/>
              <a:ext cx="74339" cy="119559"/>
              <a:chOff x="3906325" y="1984500"/>
              <a:chExt cx="156075" cy="262825"/>
            </a:xfrm>
          </p:grpSpPr>
          <p:sp>
            <p:nvSpPr>
              <p:cNvPr id="1556" name="Google Shape;1556;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57" name="Google Shape;1557;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77"/>
            <p:cNvGrpSpPr/>
            <p:nvPr/>
          </p:nvGrpSpPr>
          <p:grpSpPr>
            <a:xfrm>
              <a:off x="2654821" y="2414345"/>
              <a:ext cx="667570" cy="558731"/>
              <a:chOff x="1397225" y="1637375"/>
              <a:chExt cx="1401575" cy="1228250"/>
            </a:xfrm>
          </p:grpSpPr>
          <p:sp>
            <p:nvSpPr>
              <p:cNvPr id="1559" name="Google Shape;1559;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60" name="Google Shape;1560;p77"/>
              <p:cNvGrpSpPr/>
              <p:nvPr/>
            </p:nvGrpSpPr>
            <p:grpSpPr>
              <a:xfrm>
                <a:off x="1397225" y="1637375"/>
                <a:ext cx="1398775" cy="1228250"/>
                <a:chOff x="1397225" y="1637375"/>
                <a:chExt cx="1398775" cy="1228250"/>
              </a:xfrm>
            </p:grpSpPr>
            <p:sp>
              <p:nvSpPr>
                <p:cNvPr id="1561" name="Google Shape;1561;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3" name="Google Shape;1563;p77"/>
            <p:cNvGrpSpPr/>
            <p:nvPr/>
          </p:nvGrpSpPr>
          <p:grpSpPr>
            <a:xfrm>
              <a:off x="3230417" y="3103734"/>
              <a:ext cx="282982" cy="280332"/>
              <a:chOff x="2605700" y="3152850"/>
              <a:chExt cx="594125" cy="616250"/>
            </a:xfrm>
          </p:grpSpPr>
          <p:sp>
            <p:nvSpPr>
              <p:cNvPr id="1564" name="Google Shape;1564;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65" name="Google Shape;1565;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66" name="Google Shape;1566;p77"/>
            <p:cNvGrpSpPr/>
            <p:nvPr/>
          </p:nvGrpSpPr>
          <p:grpSpPr>
            <a:xfrm>
              <a:off x="3265985" y="3226989"/>
              <a:ext cx="87151" cy="346202"/>
              <a:chOff x="2680375" y="3423800"/>
              <a:chExt cx="182975" cy="761050"/>
            </a:xfrm>
          </p:grpSpPr>
          <p:sp>
            <p:nvSpPr>
              <p:cNvPr id="1567" name="Google Shape;1567;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68" name="Google Shape;1568;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77"/>
            <p:cNvGrpSpPr/>
            <p:nvPr/>
          </p:nvGrpSpPr>
          <p:grpSpPr>
            <a:xfrm>
              <a:off x="3855466" y="3289811"/>
              <a:ext cx="112514" cy="94210"/>
              <a:chOff x="3918000" y="3561900"/>
              <a:chExt cx="236225" cy="207100"/>
            </a:xfrm>
          </p:grpSpPr>
          <p:sp>
            <p:nvSpPr>
              <p:cNvPr id="1570" name="Google Shape;1570;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71" name="Google Shape;1571;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75" name="Google Shape;1575;p77"/>
            <p:cNvGrpSpPr/>
            <p:nvPr/>
          </p:nvGrpSpPr>
          <p:grpSpPr>
            <a:xfrm>
              <a:off x="2905224" y="2311071"/>
              <a:ext cx="596721" cy="528992"/>
              <a:chOff x="1922950" y="1410350"/>
              <a:chExt cx="1252825" cy="1162875"/>
            </a:xfrm>
          </p:grpSpPr>
          <p:sp>
            <p:nvSpPr>
              <p:cNvPr id="1576" name="Google Shape;1576;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92" name="Google Shape;1592;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12" name="Google Shape;1612;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3" name="Google Shape;1613;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4" name="Google Shape;1614;p77"/>
            <p:cNvGrpSpPr/>
            <p:nvPr/>
          </p:nvGrpSpPr>
          <p:grpSpPr>
            <a:xfrm>
              <a:off x="3280929" y="3294542"/>
              <a:ext cx="109894" cy="272224"/>
              <a:chOff x="2711750" y="3572300"/>
              <a:chExt cx="230725" cy="598425"/>
            </a:xfrm>
          </p:grpSpPr>
          <p:sp>
            <p:nvSpPr>
              <p:cNvPr id="1615" name="Google Shape;1615;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7" name="Google Shape;1617;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8" name="Google Shape;1618;p77"/>
            <p:cNvGrpSpPr/>
            <p:nvPr/>
          </p:nvGrpSpPr>
          <p:grpSpPr>
            <a:xfrm>
              <a:off x="3790439" y="2408636"/>
              <a:ext cx="73017" cy="75684"/>
              <a:chOff x="3781475" y="1624825"/>
              <a:chExt cx="153300" cy="166375"/>
            </a:xfrm>
          </p:grpSpPr>
          <p:sp>
            <p:nvSpPr>
              <p:cNvPr id="1619" name="Google Shape;1619;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3" name="Google Shape;1623;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77"/>
            <p:cNvGrpSpPr/>
            <p:nvPr/>
          </p:nvGrpSpPr>
          <p:grpSpPr>
            <a:xfrm>
              <a:off x="4403342" y="3107749"/>
              <a:ext cx="316680" cy="101374"/>
              <a:chOff x="5068275" y="3161675"/>
              <a:chExt cx="664875" cy="222850"/>
            </a:xfrm>
          </p:grpSpPr>
          <p:sp>
            <p:nvSpPr>
              <p:cNvPr id="1631" name="Google Shape;1631;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5" name="Google Shape;1635;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77"/>
            <p:cNvGrpSpPr/>
            <p:nvPr/>
          </p:nvGrpSpPr>
          <p:grpSpPr>
            <a:xfrm>
              <a:off x="3697513" y="2707266"/>
              <a:ext cx="59549" cy="79733"/>
              <a:chOff x="3586375" y="2281300"/>
              <a:chExt cx="125025" cy="175275"/>
            </a:xfrm>
          </p:grpSpPr>
          <p:sp>
            <p:nvSpPr>
              <p:cNvPr id="1665" name="Google Shape;1665;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77"/>
            <p:cNvGrpSpPr/>
            <p:nvPr/>
          </p:nvGrpSpPr>
          <p:grpSpPr>
            <a:xfrm>
              <a:off x="4513224" y="3221724"/>
              <a:ext cx="274563" cy="280321"/>
              <a:chOff x="5298975" y="3412225"/>
              <a:chExt cx="576450" cy="616225"/>
            </a:xfrm>
          </p:grpSpPr>
          <p:sp>
            <p:nvSpPr>
              <p:cNvPr id="1669" name="Google Shape;1669;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0" name="Google Shape;1670;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77"/>
            <p:cNvGrpSpPr/>
            <p:nvPr/>
          </p:nvGrpSpPr>
          <p:grpSpPr>
            <a:xfrm>
              <a:off x="4824403" y="3421846"/>
              <a:ext cx="110132" cy="130647"/>
              <a:chOff x="5952300" y="3852150"/>
              <a:chExt cx="231225" cy="287200"/>
            </a:xfrm>
          </p:grpSpPr>
          <p:sp>
            <p:nvSpPr>
              <p:cNvPr id="1672" name="Google Shape;1672;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77"/>
            <p:cNvGrpSpPr/>
            <p:nvPr/>
          </p:nvGrpSpPr>
          <p:grpSpPr>
            <a:xfrm>
              <a:off x="4295710" y="3079670"/>
              <a:ext cx="14968" cy="27135"/>
              <a:chOff x="4842300" y="3099950"/>
              <a:chExt cx="31425" cy="59650"/>
            </a:xfrm>
          </p:grpSpPr>
          <p:sp>
            <p:nvSpPr>
              <p:cNvPr id="1683" name="Google Shape;1683;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77"/>
            <p:cNvGrpSpPr/>
            <p:nvPr/>
          </p:nvGrpSpPr>
          <p:grpSpPr>
            <a:xfrm>
              <a:off x="3831056" y="2816010"/>
              <a:ext cx="37378" cy="27612"/>
              <a:chOff x="3866750" y="2520350"/>
              <a:chExt cx="78475" cy="60700"/>
            </a:xfrm>
          </p:grpSpPr>
          <p:sp>
            <p:nvSpPr>
              <p:cNvPr id="1696" name="Google Shape;1696;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17" name="Google Shape;1717;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29" name="Google Shape;1729;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77"/>
            <p:cNvGrpSpPr/>
            <p:nvPr/>
          </p:nvGrpSpPr>
          <p:grpSpPr>
            <a:xfrm>
              <a:off x="3632736" y="3051591"/>
              <a:ext cx="63288" cy="45217"/>
              <a:chOff x="3450375" y="3038225"/>
              <a:chExt cx="132875" cy="99400"/>
            </a:xfrm>
          </p:grpSpPr>
          <p:sp>
            <p:nvSpPr>
              <p:cNvPr id="1743" name="Google Shape;1743;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5" name="Google Shape;1745;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4" name="Google Shape;1754;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4" name="Google Shape;1764;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70" name="Google Shape;1770;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77"/>
          <p:cNvGrpSpPr/>
          <p:nvPr/>
        </p:nvGrpSpPr>
        <p:grpSpPr>
          <a:xfrm>
            <a:off x="3530618" y="1021765"/>
            <a:ext cx="2078182" cy="1366558"/>
            <a:chOff x="235800" y="830650"/>
            <a:chExt cx="6978450" cy="4588844"/>
          </a:xfrm>
        </p:grpSpPr>
        <p:sp>
          <p:nvSpPr>
            <p:cNvPr id="1781" name="Google Shape;1781;p7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77"/>
          <p:cNvGrpSpPr/>
          <p:nvPr/>
        </p:nvGrpSpPr>
        <p:grpSpPr>
          <a:xfrm>
            <a:off x="719115" y="2852867"/>
            <a:ext cx="2622876" cy="1333540"/>
            <a:chOff x="238125" y="1038125"/>
            <a:chExt cx="7146800" cy="3633625"/>
          </a:xfrm>
        </p:grpSpPr>
        <p:sp>
          <p:nvSpPr>
            <p:cNvPr id="1788" name="Google Shape;1788;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77"/>
          <p:cNvGrpSpPr/>
          <p:nvPr/>
        </p:nvGrpSpPr>
        <p:grpSpPr>
          <a:xfrm>
            <a:off x="5834043" y="994977"/>
            <a:ext cx="2590840" cy="1380235"/>
            <a:chOff x="233350" y="949250"/>
            <a:chExt cx="7137300" cy="3802300"/>
          </a:xfrm>
        </p:grpSpPr>
        <p:sp>
          <p:nvSpPr>
            <p:cNvPr id="3361" name="Google Shape;3361;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77"/>
          <p:cNvGrpSpPr/>
          <p:nvPr/>
        </p:nvGrpSpPr>
        <p:grpSpPr>
          <a:xfrm>
            <a:off x="7648472" y="3039750"/>
            <a:ext cx="104231" cy="320340"/>
            <a:chOff x="7564426" y="3224343"/>
            <a:chExt cx="119985" cy="368801"/>
          </a:xfrm>
        </p:grpSpPr>
        <p:sp>
          <p:nvSpPr>
            <p:cNvPr id="3413" name="Google Shape;3413;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77"/>
          <p:cNvGrpSpPr/>
          <p:nvPr/>
        </p:nvGrpSpPr>
        <p:grpSpPr>
          <a:xfrm>
            <a:off x="7347961" y="3033852"/>
            <a:ext cx="189489" cy="332132"/>
            <a:chOff x="8370831" y="3202002"/>
            <a:chExt cx="218129" cy="382376"/>
          </a:xfrm>
        </p:grpSpPr>
        <p:sp>
          <p:nvSpPr>
            <p:cNvPr id="3416" name="Google Shape;3416;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77"/>
          <p:cNvGrpSpPr/>
          <p:nvPr/>
        </p:nvGrpSpPr>
        <p:grpSpPr>
          <a:xfrm>
            <a:off x="8071350" y="3444984"/>
            <a:ext cx="309429" cy="267000"/>
            <a:chOff x="6742064" y="3750480"/>
            <a:chExt cx="399315" cy="344560"/>
          </a:xfrm>
        </p:grpSpPr>
        <p:sp>
          <p:nvSpPr>
            <p:cNvPr id="3419" name="Google Shape;3419;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77"/>
          <p:cNvGrpSpPr/>
          <p:nvPr/>
        </p:nvGrpSpPr>
        <p:grpSpPr>
          <a:xfrm>
            <a:off x="7610369" y="3796031"/>
            <a:ext cx="180437" cy="281608"/>
            <a:chOff x="7248525" y="3739696"/>
            <a:chExt cx="230531" cy="359790"/>
          </a:xfrm>
        </p:grpSpPr>
        <p:sp>
          <p:nvSpPr>
            <p:cNvPr id="3422" name="Google Shape;3422;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77"/>
          <p:cNvGrpSpPr/>
          <p:nvPr/>
        </p:nvGrpSpPr>
        <p:grpSpPr>
          <a:xfrm>
            <a:off x="7856288" y="3439255"/>
            <a:ext cx="162896" cy="278710"/>
            <a:chOff x="7601242" y="3729267"/>
            <a:chExt cx="222566" cy="380803"/>
          </a:xfrm>
        </p:grpSpPr>
        <p:sp>
          <p:nvSpPr>
            <p:cNvPr id="3425" name="Google Shape;3425;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77"/>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8" name="Google Shape;3428;p77"/>
          <p:cNvGrpSpPr/>
          <p:nvPr/>
        </p:nvGrpSpPr>
        <p:grpSpPr>
          <a:xfrm>
            <a:off x="7345934" y="3440396"/>
            <a:ext cx="193543" cy="275990"/>
            <a:chOff x="8304647" y="3738687"/>
            <a:chExt cx="225076" cy="320956"/>
          </a:xfrm>
        </p:grpSpPr>
        <p:sp>
          <p:nvSpPr>
            <p:cNvPr id="3429" name="Google Shape;3429;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77"/>
          <p:cNvGrpSpPr/>
          <p:nvPr/>
        </p:nvGrpSpPr>
        <p:grpSpPr>
          <a:xfrm>
            <a:off x="7618426" y="3440396"/>
            <a:ext cx="178492" cy="275990"/>
            <a:chOff x="8615101" y="3738687"/>
            <a:chExt cx="207573" cy="320956"/>
          </a:xfrm>
        </p:grpSpPr>
        <p:sp>
          <p:nvSpPr>
            <p:cNvPr id="3433" name="Google Shape;3433;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6" name="Google Shape;3436;p77"/>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7" name="Google Shape;3437;p77"/>
          <p:cNvGrpSpPr/>
          <p:nvPr/>
        </p:nvGrpSpPr>
        <p:grpSpPr>
          <a:xfrm>
            <a:off x="6013131" y="3561884"/>
            <a:ext cx="557670" cy="511283"/>
            <a:chOff x="6015419" y="3716859"/>
            <a:chExt cx="557671" cy="511283"/>
          </a:xfrm>
        </p:grpSpPr>
        <p:sp>
          <p:nvSpPr>
            <p:cNvPr id="3438" name="Google Shape;3438;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9" name="Google Shape;3439;p77"/>
            <p:cNvGrpSpPr/>
            <p:nvPr/>
          </p:nvGrpSpPr>
          <p:grpSpPr>
            <a:xfrm>
              <a:off x="6036094" y="3716980"/>
              <a:ext cx="529860" cy="510468"/>
              <a:chOff x="6036094" y="3716980"/>
              <a:chExt cx="529860" cy="510468"/>
            </a:xfrm>
          </p:grpSpPr>
          <p:sp>
            <p:nvSpPr>
              <p:cNvPr id="3440" name="Google Shape;3440;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0" name="Google Shape;3450;p77"/>
          <p:cNvGrpSpPr/>
          <p:nvPr/>
        </p:nvGrpSpPr>
        <p:grpSpPr>
          <a:xfrm>
            <a:off x="6642016" y="2918653"/>
            <a:ext cx="576302" cy="511871"/>
            <a:chOff x="6644304" y="3073628"/>
            <a:chExt cx="576302" cy="511871"/>
          </a:xfrm>
        </p:grpSpPr>
        <p:sp>
          <p:nvSpPr>
            <p:cNvPr id="3451" name="Google Shape;3451;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77"/>
            <p:cNvGrpSpPr/>
            <p:nvPr/>
          </p:nvGrpSpPr>
          <p:grpSpPr>
            <a:xfrm>
              <a:off x="6712169" y="3085440"/>
              <a:ext cx="481622" cy="494913"/>
              <a:chOff x="6712169" y="3085440"/>
              <a:chExt cx="481622" cy="494913"/>
            </a:xfrm>
          </p:grpSpPr>
          <p:sp>
            <p:nvSpPr>
              <p:cNvPr id="3453" name="Google Shape;3453;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8" name="Google Shape;3458;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1" name="Google Shape;3461;p77"/>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2" name="Google Shape;3462;p77"/>
          <p:cNvGrpSpPr/>
          <p:nvPr/>
        </p:nvGrpSpPr>
        <p:grpSpPr>
          <a:xfrm>
            <a:off x="6649867" y="3561648"/>
            <a:ext cx="560631" cy="511352"/>
            <a:chOff x="6652154" y="3716623"/>
            <a:chExt cx="560631" cy="511352"/>
          </a:xfrm>
        </p:grpSpPr>
        <p:sp>
          <p:nvSpPr>
            <p:cNvPr id="3463" name="Google Shape;3463;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77"/>
            <p:cNvGrpSpPr/>
            <p:nvPr/>
          </p:nvGrpSpPr>
          <p:grpSpPr>
            <a:xfrm>
              <a:off x="6669657" y="3716715"/>
              <a:ext cx="466779" cy="464290"/>
              <a:chOff x="6669657" y="3716715"/>
              <a:chExt cx="466779" cy="464290"/>
            </a:xfrm>
          </p:grpSpPr>
          <p:sp>
            <p:nvSpPr>
              <p:cNvPr id="3465" name="Google Shape;3465;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8" name="Google Shape;3478;p77"/>
          <p:cNvGrpSpPr/>
          <p:nvPr/>
        </p:nvGrpSpPr>
        <p:grpSpPr>
          <a:xfrm>
            <a:off x="7843958" y="3843056"/>
            <a:ext cx="187557" cy="187557"/>
            <a:chOff x="8565775" y="671075"/>
            <a:chExt cx="441000" cy="441000"/>
          </a:xfrm>
        </p:grpSpPr>
        <p:sp>
          <p:nvSpPr>
            <p:cNvPr id="3479" name="Google Shape;3479;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1" name="Google Shape;3481;p77"/>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7"/>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77"/>
          <p:cNvGrpSpPr/>
          <p:nvPr/>
        </p:nvGrpSpPr>
        <p:grpSpPr>
          <a:xfrm>
            <a:off x="5997813" y="2921275"/>
            <a:ext cx="587871" cy="512373"/>
            <a:chOff x="6000100" y="3076250"/>
            <a:chExt cx="587871" cy="512373"/>
          </a:xfrm>
        </p:grpSpPr>
        <p:sp>
          <p:nvSpPr>
            <p:cNvPr id="3484" name="Google Shape;3484;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5" name="Google Shape;3485;p77"/>
            <p:cNvGrpSpPr/>
            <p:nvPr/>
          </p:nvGrpSpPr>
          <p:grpSpPr>
            <a:xfrm>
              <a:off x="6031360" y="3076713"/>
              <a:ext cx="539107" cy="480965"/>
              <a:chOff x="6031360" y="3076713"/>
              <a:chExt cx="539107" cy="480965"/>
            </a:xfrm>
          </p:grpSpPr>
          <p:sp>
            <p:nvSpPr>
              <p:cNvPr id="3486" name="Google Shape;3486;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3" name="Google Shape;3493;p77"/>
          <p:cNvGrpSpPr/>
          <p:nvPr/>
        </p:nvGrpSpPr>
        <p:grpSpPr>
          <a:xfrm>
            <a:off x="3574273" y="2854307"/>
            <a:ext cx="2241344" cy="1330656"/>
            <a:chOff x="3597785" y="3065882"/>
            <a:chExt cx="2241344" cy="1330656"/>
          </a:xfrm>
        </p:grpSpPr>
        <p:grpSp>
          <p:nvGrpSpPr>
            <p:cNvPr id="3494" name="Google Shape;3494;p77"/>
            <p:cNvGrpSpPr/>
            <p:nvPr/>
          </p:nvGrpSpPr>
          <p:grpSpPr>
            <a:xfrm>
              <a:off x="5296908" y="3937355"/>
              <a:ext cx="143198" cy="32380"/>
              <a:chOff x="5296908" y="3937355"/>
              <a:chExt cx="143198" cy="32380"/>
            </a:xfrm>
          </p:grpSpPr>
          <p:sp>
            <p:nvSpPr>
              <p:cNvPr id="3495" name="Google Shape;3495;p7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6" name="Google Shape;3496;p77"/>
              <p:cNvGrpSpPr/>
              <p:nvPr/>
            </p:nvGrpSpPr>
            <p:grpSpPr>
              <a:xfrm>
                <a:off x="5402331" y="3937355"/>
                <a:ext cx="37776" cy="32380"/>
                <a:chOff x="5402331" y="3937355"/>
                <a:chExt cx="37776" cy="32380"/>
              </a:xfrm>
            </p:grpSpPr>
            <p:sp>
              <p:nvSpPr>
                <p:cNvPr id="3497" name="Google Shape;3497;p7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77"/>
              <p:cNvGrpSpPr/>
              <p:nvPr/>
            </p:nvGrpSpPr>
            <p:grpSpPr>
              <a:xfrm>
                <a:off x="5296908" y="3937355"/>
                <a:ext cx="37783" cy="32380"/>
                <a:chOff x="5296908" y="3937355"/>
                <a:chExt cx="37783" cy="32380"/>
              </a:xfrm>
            </p:grpSpPr>
            <p:sp>
              <p:nvSpPr>
                <p:cNvPr id="3500" name="Google Shape;3500;p7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2" name="Google Shape;3502;p77"/>
            <p:cNvGrpSpPr/>
            <p:nvPr/>
          </p:nvGrpSpPr>
          <p:grpSpPr>
            <a:xfrm>
              <a:off x="4724163" y="3119631"/>
              <a:ext cx="120838" cy="84218"/>
              <a:chOff x="4724163" y="3119631"/>
              <a:chExt cx="120838" cy="84218"/>
            </a:xfrm>
          </p:grpSpPr>
          <p:grpSp>
            <p:nvGrpSpPr>
              <p:cNvPr id="3503" name="Google Shape;3503;p77"/>
              <p:cNvGrpSpPr/>
              <p:nvPr/>
            </p:nvGrpSpPr>
            <p:grpSpPr>
              <a:xfrm>
                <a:off x="4746712" y="3132773"/>
                <a:ext cx="86869" cy="56424"/>
                <a:chOff x="4746712" y="3132773"/>
                <a:chExt cx="86869" cy="56424"/>
              </a:xfrm>
            </p:grpSpPr>
            <p:sp>
              <p:nvSpPr>
                <p:cNvPr id="3504" name="Google Shape;3504;p7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77"/>
              <p:cNvGrpSpPr/>
              <p:nvPr/>
            </p:nvGrpSpPr>
            <p:grpSpPr>
              <a:xfrm>
                <a:off x="4773634" y="3143336"/>
                <a:ext cx="37776" cy="32451"/>
                <a:chOff x="4773634" y="3143336"/>
                <a:chExt cx="37776" cy="32451"/>
              </a:xfrm>
            </p:grpSpPr>
            <p:sp>
              <p:nvSpPr>
                <p:cNvPr id="3507" name="Google Shape;3507;p7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77"/>
              <p:cNvGrpSpPr/>
              <p:nvPr/>
            </p:nvGrpSpPr>
            <p:grpSpPr>
              <a:xfrm>
                <a:off x="4724163" y="3131248"/>
                <a:ext cx="37776" cy="32459"/>
                <a:chOff x="4724163" y="3131248"/>
                <a:chExt cx="37776" cy="32459"/>
              </a:xfrm>
            </p:grpSpPr>
            <p:sp>
              <p:nvSpPr>
                <p:cNvPr id="3510" name="Google Shape;3510;p7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77"/>
              <p:cNvGrpSpPr/>
              <p:nvPr/>
            </p:nvGrpSpPr>
            <p:grpSpPr>
              <a:xfrm>
                <a:off x="4755081" y="3176054"/>
                <a:ext cx="32357" cy="27795"/>
                <a:chOff x="4755081" y="3176054"/>
                <a:chExt cx="32357" cy="27795"/>
              </a:xfrm>
            </p:grpSpPr>
            <p:sp>
              <p:nvSpPr>
                <p:cNvPr id="3513" name="Google Shape;3513;p7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77"/>
              <p:cNvGrpSpPr/>
              <p:nvPr/>
            </p:nvGrpSpPr>
            <p:grpSpPr>
              <a:xfrm>
                <a:off x="4812550" y="3119631"/>
                <a:ext cx="32451" cy="27803"/>
                <a:chOff x="4812550" y="3119631"/>
                <a:chExt cx="32451" cy="27803"/>
              </a:xfrm>
            </p:grpSpPr>
            <p:sp>
              <p:nvSpPr>
                <p:cNvPr id="3516" name="Google Shape;3516;p7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8" name="Google Shape;3518;p77"/>
            <p:cNvGrpSpPr/>
            <p:nvPr/>
          </p:nvGrpSpPr>
          <p:grpSpPr>
            <a:xfrm>
              <a:off x="5382826" y="4027197"/>
              <a:ext cx="268967" cy="250422"/>
              <a:chOff x="5382826" y="4027197"/>
              <a:chExt cx="268967" cy="250422"/>
            </a:xfrm>
          </p:grpSpPr>
          <p:grpSp>
            <p:nvGrpSpPr>
              <p:cNvPr id="3519" name="Google Shape;3519;p77"/>
              <p:cNvGrpSpPr/>
              <p:nvPr/>
            </p:nvGrpSpPr>
            <p:grpSpPr>
              <a:xfrm>
                <a:off x="5405280" y="4042510"/>
                <a:ext cx="237570" cy="218647"/>
                <a:chOff x="5405280" y="4042510"/>
                <a:chExt cx="237570" cy="218647"/>
              </a:xfrm>
            </p:grpSpPr>
            <p:sp>
              <p:nvSpPr>
                <p:cNvPr id="3520" name="Google Shape;3520;p7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77"/>
              <p:cNvGrpSpPr/>
              <p:nvPr/>
            </p:nvGrpSpPr>
            <p:grpSpPr>
              <a:xfrm>
                <a:off x="5382826" y="4125549"/>
                <a:ext cx="37776" cy="32380"/>
                <a:chOff x="5382826" y="4125549"/>
                <a:chExt cx="37776" cy="32380"/>
              </a:xfrm>
            </p:grpSpPr>
            <p:sp>
              <p:nvSpPr>
                <p:cNvPr id="3527" name="Google Shape;3527;p7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77"/>
              <p:cNvGrpSpPr/>
              <p:nvPr/>
            </p:nvGrpSpPr>
            <p:grpSpPr>
              <a:xfrm>
                <a:off x="5475680" y="4195587"/>
                <a:ext cx="37783" cy="32364"/>
                <a:chOff x="5475680" y="4195587"/>
                <a:chExt cx="37783" cy="32364"/>
              </a:xfrm>
            </p:grpSpPr>
            <p:sp>
              <p:nvSpPr>
                <p:cNvPr id="3530" name="Google Shape;3530;p7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77"/>
              <p:cNvGrpSpPr/>
              <p:nvPr/>
            </p:nvGrpSpPr>
            <p:grpSpPr>
              <a:xfrm>
                <a:off x="5532575" y="4027197"/>
                <a:ext cx="33308" cy="32262"/>
                <a:chOff x="5532575" y="4027197"/>
                <a:chExt cx="33308" cy="32262"/>
              </a:xfrm>
            </p:grpSpPr>
            <p:sp>
              <p:nvSpPr>
                <p:cNvPr id="3533" name="Google Shape;3533;p7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77"/>
              <p:cNvGrpSpPr/>
              <p:nvPr/>
            </p:nvGrpSpPr>
            <p:grpSpPr>
              <a:xfrm>
                <a:off x="5590706" y="4245348"/>
                <a:ext cx="33497" cy="32270"/>
                <a:chOff x="5590706" y="4245348"/>
                <a:chExt cx="33497" cy="32270"/>
              </a:xfrm>
            </p:grpSpPr>
            <p:sp>
              <p:nvSpPr>
                <p:cNvPr id="3536" name="Google Shape;3536;p7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77"/>
              <p:cNvGrpSpPr/>
              <p:nvPr/>
            </p:nvGrpSpPr>
            <p:grpSpPr>
              <a:xfrm>
                <a:off x="5618681" y="4109677"/>
                <a:ext cx="33112" cy="32357"/>
                <a:chOff x="5618681" y="4109677"/>
                <a:chExt cx="33112" cy="32357"/>
              </a:xfrm>
            </p:grpSpPr>
            <p:sp>
              <p:nvSpPr>
                <p:cNvPr id="3539" name="Google Shape;3539;p7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77"/>
              <p:cNvGrpSpPr/>
              <p:nvPr/>
            </p:nvGrpSpPr>
            <p:grpSpPr>
              <a:xfrm>
                <a:off x="5479298" y="4128262"/>
                <a:ext cx="31405" cy="26906"/>
                <a:chOff x="5479298" y="4128262"/>
                <a:chExt cx="31405" cy="26906"/>
              </a:xfrm>
            </p:grpSpPr>
            <p:sp>
              <p:nvSpPr>
                <p:cNvPr id="3542" name="Google Shape;3542;p7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77"/>
              <p:cNvGrpSpPr/>
              <p:nvPr/>
            </p:nvGrpSpPr>
            <p:grpSpPr>
              <a:xfrm>
                <a:off x="5582903" y="4180116"/>
                <a:ext cx="31499" cy="26898"/>
                <a:chOff x="5582903" y="4180116"/>
                <a:chExt cx="31499" cy="26898"/>
              </a:xfrm>
            </p:grpSpPr>
            <p:sp>
              <p:nvSpPr>
                <p:cNvPr id="3545" name="Google Shape;3545;p7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7" name="Google Shape;3547;p77"/>
            <p:cNvGrpSpPr/>
            <p:nvPr/>
          </p:nvGrpSpPr>
          <p:grpSpPr>
            <a:xfrm>
              <a:off x="3977681" y="3230323"/>
              <a:ext cx="94584" cy="84085"/>
              <a:chOff x="3977681" y="3230323"/>
              <a:chExt cx="94584" cy="84085"/>
            </a:xfrm>
          </p:grpSpPr>
          <p:grpSp>
            <p:nvGrpSpPr>
              <p:cNvPr id="3548" name="Google Shape;3548;p77"/>
              <p:cNvGrpSpPr/>
              <p:nvPr/>
            </p:nvGrpSpPr>
            <p:grpSpPr>
              <a:xfrm>
                <a:off x="4000135" y="3243041"/>
                <a:ext cx="59570" cy="57186"/>
                <a:chOff x="4000135" y="3243041"/>
                <a:chExt cx="59570" cy="57186"/>
              </a:xfrm>
            </p:grpSpPr>
            <p:sp>
              <p:nvSpPr>
                <p:cNvPr id="3549" name="Google Shape;3549;p7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77"/>
              <p:cNvGrpSpPr/>
              <p:nvPr/>
            </p:nvGrpSpPr>
            <p:grpSpPr>
              <a:xfrm>
                <a:off x="3977681" y="3245872"/>
                <a:ext cx="37783" cy="32380"/>
                <a:chOff x="3977681" y="3245872"/>
                <a:chExt cx="37783" cy="32380"/>
              </a:xfrm>
            </p:grpSpPr>
            <p:sp>
              <p:nvSpPr>
                <p:cNvPr id="3553" name="Google Shape;3553;p7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77"/>
              <p:cNvGrpSpPr/>
              <p:nvPr/>
            </p:nvGrpSpPr>
            <p:grpSpPr>
              <a:xfrm>
                <a:off x="4040860" y="3262672"/>
                <a:ext cx="31405" cy="27001"/>
                <a:chOff x="4040860" y="3262672"/>
                <a:chExt cx="31405" cy="27001"/>
              </a:xfrm>
            </p:grpSpPr>
            <p:sp>
              <p:nvSpPr>
                <p:cNvPr id="3556" name="Google Shape;3556;p7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77"/>
              <p:cNvGrpSpPr/>
              <p:nvPr/>
            </p:nvGrpSpPr>
            <p:grpSpPr>
              <a:xfrm>
                <a:off x="4021072" y="3230323"/>
                <a:ext cx="31397" cy="26906"/>
                <a:chOff x="4021072" y="3230323"/>
                <a:chExt cx="31397" cy="26906"/>
              </a:xfrm>
            </p:grpSpPr>
            <p:sp>
              <p:nvSpPr>
                <p:cNvPr id="3559" name="Google Shape;3559;p7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77"/>
              <p:cNvGrpSpPr/>
              <p:nvPr/>
            </p:nvGrpSpPr>
            <p:grpSpPr>
              <a:xfrm>
                <a:off x="4001472" y="3287462"/>
                <a:ext cx="31499" cy="26945"/>
                <a:chOff x="4001472" y="3287462"/>
                <a:chExt cx="31499" cy="26945"/>
              </a:xfrm>
            </p:grpSpPr>
            <p:sp>
              <p:nvSpPr>
                <p:cNvPr id="3562" name="Google Shape;3562;p7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4" name="Google Shape;3564;p77"/>
            <p:cNvGrpSpPr/>
            <p:nvPr/>
          </p:nvGrpSpPr>
          <p:grpSpPr>
            <a:xfrm>
              <a:off x="4084715" y="3258865"/>
              <a:ext cx="184961" cy="137268"/>
              <a:chOff x="4084715" y="3258865"/>
              <a:chExt cx="184961" cy="137268"/>
            </a:xfrm>
          </p:grpSpPr>
          <p:grpSp>
            <p:nvGrpSpPr>
              <p:cNvPr id="3565" name="Google Shape;3565;p77"/>
              <p:cNvGrpSpPr/>
              <p:nvPr/>
            </p:nvGrpSpPr>
            <p:grpSpPr>
              <a:xfrm>
                <a:off x="4107453" y="3271583"/>
                <a:ext cx="153470" cy="110275"/>
                <a:chOff x="4107453" y="3271583"/>
                <a:chExt cx="153470" cy="110275"/>
              </a:xfrm>
            </p:grpSpPr>
            <p:sp>
              <p:nvSpPr>
                <p:cNvPr id="3566" name="Google Shape;3566;p7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77"/>
              <p:cNvGrpSpPr/>
              <p:nvPr/>
            </p:nvGrpSpPr>
            <p:grpSpPr>
              <a:xfrm>
                <a:off x="4136947" y="3258865"/>
                <a:ext cx="31499" cy="27001"/>
                <a:chOff x="4136947" y="3258865"/>
                <a:chExt cx="31499" cy="27001"/>
              </a:xfrm>
            </p:grpSpPr>
            <p:sp>
              <p:nvSpPr>
                <p:cNvPr id="3571" name="Google Shape;3571;p7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77"/>
              <p:cNvGrpSpPr/>
              <p:nvPr/>
            </p:nvGrpSpPr>
            <p:grpSpPr>
              <a:xfrm>
                <a:off x="4084715" y="3266478"/>
                <a:ext cx="31468" cy="26898"/>
                <a:chOff x="4084715" y="3266478"/>
                <a:chExt cx="31468" cy="26898"/>
              </a:xfrm>
            </p:grpSpPr>
            <p:sp>
              <p:nvSpPr>
                <p:cNvPr id="3574" name="Google Shape;3574;p7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77"/>
              <p:cNvGrpSpPr/>
              <p:nvPr/>
            </p:nvGrpSpPr>
            <p:grpSpPr>
              <a:xfrm>
                <a:off x="4159213" y="3279849"/>
                <a:ext cx="31405" cy="26945"/>
                <a:chOff x="4159213" y="3279849"/>
                <a:chExt cx="31405" cy="26945"/>
              </a:xfrm>
            </p:grpSpPr>
            <p:sp>
              <p:nvSpPr>
                <p:cNvPr id="3577" name="Google Shape;3577;p7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7"/>
              <p:cNvGrpSpPr/>
              <p:nvPr/>
            </p:nvGrpSpPr>
            <p:grpSpPr>
              <a:xfrm>
                <a:off x="4201550" y="3266502"/>
                <a:ext cx="31405" cy="26883"/>
                <a:chOff x="4201550" y="3266502"/>
                <a:chExt cx="31405" cy="26883"/>
              </a:xfrm>
            </p:grpSpPr>
            <p:sp>
              <p:nvSpPr>
                <p:cNvPr id="3580" name="Google Shape;3580;p7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77"/>
              <p:cNvGrpSpPr/>
              <p:nvPr/>
            </p:nvGrpSpPr>
            <p:grpSpPr>
              <a:xfrm>
                <a:off x="4201550" y="3338278"/>
                <a:ext cx="31405" cy="26930"/>
                <a:chOff x="4201550" y="3338278"/>
                <a:chExt cx="31405" cy="26930"/>
              </a:xfrm>
            </p:grpSpPr>
            <p:sp>
              <p:nvSpPr>
                <p:cNvPr id="3583" name="Google Shape;3583;p7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77"/>
              <p:cNvGrpSpPr/>
              <p:nvPr/>
            </p:nvGrpSpPr>
            <p:grpSpPr>
              <a:xfrm>
                <a:off x="4238272" y="3369132"/>
                <a:ext cx="31405" cy="27001"/>
                <a:chOff x="4238272" y="3369132"/>
                <a:chExt cx="31405" cy="27001"/>
              </a:xfrm>
            </p:grpSpPr>
            <p:sp>
              <p:nvSpPr>
                <p:cNvPr id="3586" name="Google Shape;3586;p7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8" name="Google Shape;3588;p77"/>
            <p:cNvGrpSpPr/>
            <p:nvPr/>
          </p:nvGrpSpPr>
          <p:grpSpPr>
            <a:xfrm>
              <a:off x="4068639" y="3200169"/>
              <a:ext cx="77643" cy="37272"/>
              <a:chOff x="4068639" y="3200169"/>
              <a:chExt cx="77643" cy="37272"/>
            </a:xfrm>
          </p:grpSpPr>
          <p:sp>
            <p:nvSpPr>
              <p:cNvPr id="3589" name="Google Shape;3589;p7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0" name="Google Shape;3590;p77"/>
              <p:cNvGrpSpPr/>
              <p:nvPr/>
            </p:nvGrpSpPr>
            <p:grpSpPr>
              <a:xfrm>
                <a:off x="4114878" y="3200169"/>
                <a:ext cx="31405" cy="26993"/>
                <a:chOff x="4114878" y="3200169"/>
                <a:chExt cx="31405" cy="26993"/>
              </a:xfrm>
            </p:grpSpPr>
            <p:sp>
              <p:nvSpPr>
                <p:cNvPr id="3591" name="Google Shape;3591;p7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77"/>
              <p:cNvGrpSpPr/>
              <p:nvPr/>
            </p:nvGrpSpPr>
            <p:grpSpPr>
              <a:xfrm>
                <a:off x="4068639" y="3210535"/>
                <a:ext cx="31499" cy="26906"/>
                <a:chOff x="4068639" y="3210535"/>
                <a:chExt cx="31499" cy="26906"/>
              </a:xfrm>
            </p:grpSpPr>
            <p:sp>
              <p:nvSpPr>
                <p:cNvPr id="3594" name="Google Shape;3594;p7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6" name="Google Shape;3596;p77"/>
            <p:cNvGrpSpPr/>
            <p:nvPr/>
          </p:nvGrpSpPr>
          <p:grpSpPr>
            <a:xfrm>
              <a:off x="3869702" y="3066935"/>
              <a:ext cx="382664" cy="190294"/>
              <a:chOff x="3869702" y="3066935"/>
              <a:chExt cx="382664" cy="190294"/>
            </a:xfrm>
          </p:grpSpPr>
          <p:grpSp>
            <p:nvGrpSpPr>
              <p:cNvPr id="3597" name="Google Shape;3597;p77"/>
              <p:cNvGrpSpPr/>
              <p:nvPr/>
            </p:nvGrpSpPr>
            <p:grpSpPr>
              <a:xfrm>
                <a:off x="3888633" y="3082351"/>
                <a:ext cx="351172" cy="160698"/>
                <a:chOff x="3888633" y="3082351"/>
                <a:chExt cx="351172" cy="160698"/>
              </a:xfrm>
            </p:grpSpPr>
            <p:sp>
              <p:nvSpPr>
                <p:cNvPr id="3598" name="Google Shape;3598;p7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7"/>
              <p:cNvGrpSpPr/>
              <p:nvPr/>
            </p:nvGrpSpPr>
            <p:grpSpPr>
              <a:xfrm>
                <a:off x="4143703" y="3066935"/>
                <a:ext cx="37783" cy="32357"/>
                <a:chOff x="4143703" y="3066935"/>
                <a:chExt cx="37783" cy="32357"/>
              </a:xfrm>
            </p:grpSpPr>
            <p:sp>
              <p:nvSpPr>
                <p:cNvPr id="3605" name="Google Shape;3605;p7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77"/>
              <p:cNvGrpSpPr/>
              <p:nvPr/>
            </p:nvGrpSpPr>
            <p:grpSpPr>
              <a:xfrm>
                <a:off x="4044565" y="3103563"/>
                <a:ext cx="37783" cy="32451"/>
                <a:chOff x="4044565" y="3103563"/>
                <a:chExt cx="37783" cy="32451"/>
              </a:xfrm>
            </p:grpSpPr>
            <p:sp>
              <p:nvSpPr>
                <p:cNvPr id="3608" name="Google Shape;3608;p7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77"/>
              <p:cNvGrpSpPr/>
              <p:nvPr/>
            </p:nvGrpSpPr>
            <p:grpSpPr>
              <a:xfrm>
                <a:off x="4017454" y="3188237"/>
                <a:ext cx="37776" cy="32357"/>
                <a:chOff x="4017454" y="3188237"/>
                <a:chExt cx="37776" cy="32357"/>
              </a:xfrm>
            </p:grpSpPr>
            <p:sp>
              <p:nvSpPr>
                <p:cNvPr id="3611" name="Google Shape;3611;p7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77"/>
              <p:cNvGrpSpPr/>
              <p:nvPr/>
            </p:nvGrpSpPr>
            <p:grpSpPr>
              <a:xfrm>
                <a:off x="3921548" y="3157509"/>
                <a:ext cx="37783" cy="32357"/>
                <a:chOff x="3921548" y="3157509"/>
                <a:chExt cx="37783" cy="32357"/>
              </a:xfrm>
            </p:grpSpPr>
            <p:sp>
              <p:nvSpPr>
                <p:cNvPr id="3614" name="Google Shape;3614;p7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77"/>
              <p:cNvGrpSpPr/>
              <p:nvPr/>
            </p:nvGrpSpPr>
            <p:grpSpPr>
              <a:xfrm>
                <a:off x="3939056" y="3211620"/>
                <a:ext cx="37783" cy="32380"/>
                <a:chOff x="3939056" y="3211620"/>
                <a:chExt cx="37783" cy="32380"/>
              </a:xfrm>
            </p:grpSpPr>
            <p:sp>
              <p:nvSpPr>
                <p:cNvPr id="3617" name="Google Shape;3617;p7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7"/>
              <p:cNvGrpSpPr/>
              <p:nvPr/>
            </p:nvGrpSpPr>
            <p:grpSpPr>
              <a:xfrm>
                <a:off x="4176240" y="3136965"/>
                <a:ext cx="31405" cy="26930"/>
                <a:chOff x="4176240" y="3136965"/>
                <a:chExt cx="31405" cy="26930"/>
              </a:xfrm>
            </p:grpSpPr>
            <p:sp>
              <p:nvSpPr>
                <p:cNvPr id="3620" name="Google Shape;3620;p7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77"/>
              <p:cNvGrpSpPr/>
              <p:nvPr/>
            </p:nvGrpSpPr>
            <p:grpSpPr>
              <a:xfrm>
                <a:off x="4133148" y="3152593"/>
                <a:ext cx="31499" cy="27001"/>
                <a:chOff x="4133148" y="3152593"/>
                <a:chExt cx="31499" cy="27001"/>
              </a:xfrm>
            </p:grpSpPr>
            <p:sp>
              <p:nvSpPr>
                <p:cNvPr id="3623" name="Google Shape;3623;p7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77"/>
              <p:cNvGrpSpPr/>
              <p:nvPr/>
            </p:nvGrpSpPr>
            <p:grpSpPr>
              <a:xfrm>
                <a:off x="4220866" y="3073534"/>
                <a:ext cx="31499" cy="26898"/>
                <a:chOff x="4220866" y="3073534"/>
                <a:chExt cx="31499" cy="26898"/>
              </a:xfrm>
            </p:grpSpPr>
            <p:sp>
              <p:nvSpPr>
                <p:cNvPr id="3626" name="Google Shape;3626;p7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7"/>
              <p:cNvGrpSpPr/>
              <p:nvPr/>
            </p:nvGrpSpPr>
            <p:grpSpPr>
              <a:xfrm>
                <a:off x="3869702" y="3230323"/>
                <a:ext cx="31499" cy="26906"/>
                <a:chOff x="3869702" y="3230323"/>
                <a:chExt cx="31499" cy="26906"/>
              </a:xfrm>
            </p:grpSpPr>
            <p:sp>
              <p:nvSpPr>
                <p:cNvPr id="3629" name="Google Shape;3629;p7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1" name="Google Shape;3631;p77"/>
            <p:cNvGrpSpPr/>
            <p:nvPr/>
          </p:nvGrpSpPr>
          <p:grpSpPr>
            <a:xfrm>
              <a:off x="4271383" y="3065882"/>
              <a:ext cx="304556" cy="341663"/>
              <a:chOff x="4271383" y="3065882"/>
              <a:chExt cx="304556" cy="341663"/>
            </a:xfrm>
          </p:grpSpPr>
          <p:grpSp>
            <p:nvGrpSpPr>
              <p:cNvPr id="3632" name="Google Shape;3632;p77"/>
              <p:cNvGrpSpPr/>
              <p:nvPr/>
            </p:nvGrpSpPr>
            <p:grpSpPr>
              <a:xfrm>
                <a:off x="4293838" y="3078639"/>
                <a:ext cx="269353" cy="311973"/>
                <a:chOff x="4293838" y="3078639"/>
                <a:chExt cx="269353" cy="311973"/>
              </a:xfrm>
            </p:grpSpPr>
            <p:sp>
              <p:nvSpPr>
                <p:cNvPr id="3633" name="Google Shape;3633;p7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77"/>
              <p:cNvGrpSpPr/>
              <p:nvPr/>
            </p:nvGrpSpPr>
            <p:grpSpPr>
              <a:xfrm>
                <a:off x="4538164" y="3342061"/>
                <a:ext cx="37776" cy="32380"/>
                <a:chOff x="4538164" y="3342061"/>
                <a:chExt cx="37776" cy="32380"/>
              </a:xfrm>
            </p:grpSpPr>
            <p:sp>
              <p:nvSpPr>
                <p:cNvPr id="3651" name="Google Shape;3651;p7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77"/>
              <p:cNvGrpSpPr/>
              <p:nvPr/>
            </p:nvGrpSpPr>
            <p:grpSpPr>
              <a:xfrm>
                <a:off x="4271383" y="3194742"/>
                <a:ext cx="37783" cy="32420"/>
                <a:chOff x="4271383" y="3194742"/>
                <a:chExt cx="37783" cy="32420"/>
              </a:xfrm>
            </p:grpSpPr>
            <p:sp>
              <p:nvSpPr>
                <p:cNvPr id="3654" name="Google Shape;3654;p7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77"/>
              <p:cNvGrpSpPr/>
              <p:nvPr/>
            </p:nvGrpSpPr>
            <p:grpSpPr>
              <a:xfrm>
                <a:off x="4284416" y="3084058"/>
                <a:ext cx="37783" cy="32357"/>
                <a:chOff x="4284416" y="3084058"/>
                <a:chExt cx="37783" cy="32357"/>
              </a:xfrm>
            </p:grpSpPr>
            <p:sp>
              <p:nvSpPr>
                <p:cNvPr id="3657" name="Google Shape;3657;p7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7"/>
              <p:cNvGrpSpPr/>
              <p:nvPr/>
            </p:nvGrpSpPr>
            <p:grpSpPr>
              <a:xfrm>
                <a:off x="4478697" y="3297561"/>
                <a:ext cx="37776" cy="32451"/>
                <a:chOff x="4478697" y="3297561"/>
                <a:chExt cx="37776" cy="32451"/>
              </a:xfrm>
            </p:grpSpPr>
            <p:sp>
              <p:nvSpPr>
                <p:cNvPr id="3660" name="Google Shape;3660;p7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77"/>
              <p:cNvGrpSpPr/>
              <p:nvPr/>
            </p:nvGrpSpPr>
            <p:grpSpPr>
              <a:xfrm>
                <a:off x="4411813" y="3331711"/>
                <a:ext cx="37776" cy="32451"/>
                <a:chOff x="4411813" y="3331711"/>
                <a:chExt cx="37776" cy="32451"/>
              </a:xfrm>
            </p:grpSpPr>
            <p:sp>
              <p:nvSpPr>
                <p:cNvPr id="3663" name="Google Shape;3663;p7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7"/>
              <p:cNvGrpSpPr/>
              <p:nvPr/>
            </p:nvGrpSpPr>
            <p:grpSpPr>
              <a:xfrm>
                <a:off x="4337984" y="3375188"/>
                <a:ext cx="37776" cy="32357"/>
                <a:chOff x="4337984" y="3375188"/>
                <a:chExt cx="37776" cy="32357"/>
              </a:xfrm>
            </p:grpSpPr>
            <p:sp>
              <p:nvSpPr>
                <p:cNvPr id="3666" name="Google Shape;3666;p7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77"/>
              <p:cNvGrpSpPr/>
              <p:nvPr/>
            </p:nvGrpSpPr>
            <p:grpSpPr>
              <a:xfrm>
                <a:off x="4494867" y="3090530"/>
                <a:ext cx="37878" cy="32451"/>
                <a:chOff x="4494867" y="3090530"/>
                <a:chExt cx="37878" cy="32451"/>
              </a:xfrm>
            </p:grpSpPr>
            <p:sp>
              <p:nvSpPr>
                <p:cNvPr id="3669" name="Google Shape;3669;p7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77"/>
              <p:cNvGrpSpPr/>
              <p:nvPr/>
            </p:nvGrpSpPr>
            <p:grpSpPr>
              <a:xfrm>
                <a:off x="4525124" y="3207774"/>
                <a:ext cx="37783" cy="32420"/>
                <a:chOff x="4525124" y="3207774"/>
                <a:chExt cx="37783" cy="32420"/>
              </a:xfrm>
            </p:grpSpPr>
            <p:sp>
              <p:nvSpPr>
                <p:cNvPr id="3672" name="Google Shape;3672;p7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77"/>
              <p:cNvGrpSpPr/>
              <p:nvPr/>
            </p:nvGrpSpPr>
            <p:grpSpPr>
              <a:xfrm>
                <a:off x="4440544" y="3176479"/>
                <a:ext cx="31499" cy="26898"/>
                <a:chOff x="4440544" y="3176479"/>
                <a:chExt cx="31499" cy="26898"/>
              </a:xfrm>
            </p:grpSpPr>
            <p:sp>
              <p:nvSpPr>
                <p:cNvPr id="3675" name="Google Shape;3675;p7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77"/>
              <p:cNvGrpSpPr/>
              <p:nvPr/>
            </p:nvGrpSpPr>
            <p:grpSpPr>
              <a:xfrm>
                <a:off x="4350545" y="3156400"/>
                <a:ext cx="31405" cy="27001"/>
                <a:chOff x="4350545" y="3156400"/>
                <a:chExt cx="31405" cy="27001"/>
              </a:xfrm>
            </p:grpSpPr>
            <p:sp>
              <p:nvSpPr>
                <p:cNvPr id="3678" name="Google Shape;3678;p7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77"/>
              <p:cNvGrpSpPr/>
              <p:nvPr/>
            </p:nvGrpSpPr>
            <p:grpSpPr>
              <a:xfrm>
                <a:off x="4376703" y="3255058"/>
                <a:ext cx="31405" cy="27001"/>
                <a:chOff x="4376703" y="3255058"/>
                <a:chExt cx="31405" cy="27001"/>
              </a:xfrm>
            </p:grpSpPr>
            <p:sp>
              <p:nvSpPr>
                <p:cNvPr id="3681" name="Google Shape;3681;p7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77"/>
              <p:cNvGrpSpPr/>
              <p:nvPr/>
            </p:nvGrpSpPr>
            <p:grpSpPr>
              <a:xfrm>
                <a:off x="4331322" y="3283656"/>
                <a:ext cx="31405" cy="26945"/>
                <a:chOff x="4331322" y="3283656"/>
                <a:chExt cx="31405" cy="26945"/>
              </a:xfrm>
            </p:grpSpPr>
            <p:sp>
              <p:nvSpPr>
                <p:cNvPr id="3684" name="Google Shape;3684;p7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77"/>
              <p:cNvGrpSpPr/>
              <p:nvPr/>
            </p:nvGrpSpPr>
            <p:grpSpPr>
              <a:xfrm>
                <a:off x="4380510" y="3065882"/>
                <a:ext cx="31405" cy="26938"/>
                <a:chOff x="4380510" y="3065882"/>
                <a:chExt cx="31405" cy="26938"/>
              </a:xfrm>
            </p:grpSpPr>
            <p:sp>
              <p:nvSpPr>
                <p:cNvPr id="3687" name="Google Shape;3687;p7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9" name="Google Shape;3689;p77"/>
            <p:cNvGrpSpPr/>
            <p:nvPr/>
          </p:nvGrpSpPr>
          <p:grpSpPr>
            <a:xfrm>
              <a:off x="4558998" y="3188237"/>
              <a:ext cx="1280131" cy="1052746"/>
              <a:chOff x="4558998" y="3188237"/>
              <a:chExt cx="1280131" cy="1052746"/>
            </a:xfrm>
          </p:grpSpPr>
          <p:sp>
            <p:nvSpPr>
              <p:cNvPr id="3690" name="Google Shape;3690;p7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1" name="Google Shape;3691;p77"/>
              <p:cNvGrpSpPr/>
              <p:nvPr/>
            </p:nvGrpSpPr>
            <p:grpSpPr>
              <a:xfrm>
                <a:off x="4579164" y="3203653"/>
                <a:ext cx="1244833" cy="1020397"/>
                <a:chOff x="4579164" y="3203653"/>
                <a:chExt cx="1244833" cy="1020397"/>
              </a:xfrm>
            </p:grpSpPr>
            <p:sp>
              <p:nvSpPr>
                <p:cNvPr id="3692" name="Google Shape;3692;p7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4" name="Google Shape;3694;p77"/>
                <p:cNvGrpSpPr/>
                <p:nvPr/>
              </p:nvGrpSpPr>
              <p:grpSpPr>
                <a:xfrm>
                  <a:off x="4579164" y="3203653"/>
                  <a:ext cx="1244833" cy="1020397"/>
                  <a:chOff x="4579164" y="3203653"/>
                  <a:chExt cx="1244833" cy="1020397"/>
                </a:xfrm>
              </p:grpSpPr>
              <p:sp>
                <p:nvSpPr>
                  <p:cNvPr id="3695" name="Google Shape;3695;p7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77"/>
                  <p:cNvGrpSpPr/>
                  <p:nvPr/>
                </p:nvGrpSpPr>
                <p:grpSpPr>
                  <a:xfrm>
                    <a:off x="4579164" y="3203653"/>
                    <a:ext cx="1244833" cy="1020397"/>
                    <a:chOff x="4579164" y="3203653"/>
                    <a:chExt cx="1244833" cy="1020397"/>
                  </a:xfrm>
                </p:grpSpPr>
                <p:sp>
                  <p:nvSpPr>
                    <p:cNvPr id="3698" name="Google Shape;3698;p7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6" name="Google Shape;3706;p77"/>
                    <p:cNvGrpSpPr/>
                    <p:nvPr/>
                  </p:nvGrpSpPr>
                  <p:grpSpPr>
                    <a:xfrm>
                      <a:off x="4579164" y="3203653"/>
                      <a:ext cx="1244833" cy="1020397"/>
                      <a:chOff x="4579164" y="3203653"/>
                      <a:chExt cx="1244833" cy="1020397"/>
                    </a:xfrm>
                  </p:grpSpPr>
                  <p:sp>
                    <p:nvSpPr>
                      <p:cNvPr id="3707" name="Google Shape;3707;p7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1" name="Google Shape;3721;p77"/>
                      <p:cNvGrpSpPr/>
                      <p:nvPr/>
                    </p:nvGrpSpPr>
                    <p:grpSpPr>
                      <a:xfrm>
                        <a:off x="4579164" y="3203653"/>
                        <a:ext cx="1244833" cy="1020397"/>
                        <a:chOff x="4579164" y="3203653"/>
                        <a:chExt cx="1244833" cy="1020397"/>
                      </a:xfrm>
                    </p:grpSpPr>
                    <p:sp>
                      <p:nvSpPr>
                        <p:cNvPr id="3722" name="Google Shape;3722;p7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77"/>
                        <p:cNvGrpSpPr/>
                        <p:nvPr/>
                      </p:nvGrpSpPr>
                      <p:grpSpPr>
                        <a:xfrm>
                          <a:off x="4579164" y="3203653"/>
                          <a:ext cx="1244833" cy="1020397"/>
                          <a:chOff x="4579164" y="3203653"/>
                          <a:chExt cx="1244833" cy="1020397"/>
                        </a:xfrm>
                      </p:grpSpPr>
                      <p:sp>
                        <p:nvSpPr>
                          <p:cNvPr id="3747" name="Google Shape;3747;p7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77"/>
                          <p:cNvGrpSpPr/>
                          <p:nvPr/>
                        </p:nvGrpSpPr>
                        <p:grpSpPr>
                          <a:xfrm>
                            <a:off x="4579164" y="3203653"/>
                            <a:ext cx="1244833" cy="1020397"/>
                            <a:chOff x="4579164" y="3203653"/>
                            <a:chExt cx="1244833" cy="1020397"/>
                          </a:xfrm>
                        </p:grpSpPr>
                        <p:sp>
                          <p:nvSpPr>
                            <p:cNvPr id="3749" name="Google Shape;3749;p7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6" name="Google Shape;3756;p77"/>
                            <p:cNvGrpSpPr/>
                            <p:nvPr/>
                          </p:nvGrpSpPr>
                          <p:grpSpPr>
                            <a:xfrm>
                              <a:off x="4579164" y="3203653"/>
                              <a:ext cx="1244833" cy="1020397"/>
                              <a:chOff x="4579164" y="3203653"/>
                              <a:chExt cx="1244833" cy="1020397"/>
                            </a:xfrm>
                          </p:grpSpPr>
                          <p:sp>
                            <p:nvSpPr>
                              <p:cNvPr id="3757" name="Google Shape;3757;p7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0" name="Google Shape;3770;p77"/>
                              <p:cNvGrpSpPr/>
                              <p:nvPr/>
                            </p:nvGrpSpPr>
                            <p:grpSpPr>
                              <a:xfrm>
                                <a:off x="4579164" y="3203653"/>
                                <a:ext cx="1244833" cy="1020397"/>
                                <a:chOff x="4579164" y="3203653"/>
                                <a:chExt cx="1244833" cy="1020397"/>
                              </a:xfrm>
                            </p:grpSpPr>
                            <p:sp>
                              <p:nvSpPr>
                                <p:cNvPr id="3771" name="Google Shape;3771;p7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77"/>
                                <p:cNvGrpSpPr/>
                                <p:nvPr/>
                              </p:nvGrpSpPr>
                              <p:grpSpPr>
                                <a:xfrm>
                                  <a:off x="4579164" y="3203653"/>
                                  <a:ext cx="1244833" cy="1020397"/>
                                  <a:chOff x="4579164" y="3203653"/>
                                  <a:chExt cx="1244833" cy="1020397"/>
                                </a:xfrm>
                              </p:grpSpPr>
                              <p:sp>
                                <p:nvSpPr>
                                  <p:cNvPr id="3779" name="Google Shape;3779;p7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77"/>
                                  <p:cNvGrpSpPr/>
                                  <p:nvPr/>
                                </p:nvGrpSpPr>
                                <p:grpSpPr>
                                  <a:xfrm>
                                    <a:off x="4579164" y="3203653"/>
                                    <a:ext cx="1244833" cy="1020397"/>
                                    <a:chOff x="4579164" y="3203653"/>
                                    <a:chExt cx="1244833" cy="1020397"/>
                                  </a:xfrm>
                                </p:grpSpPr>
                                <p:sp>
                                  <p:nvSpPr>
                                    <p:cNvPr id="3785" name="Google Shape;3785;p7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789" name="Google Shape;3789;p7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92" name="Google Shape;3792;p7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93" name="Google Shape;3793;p77"/>
              <p:cNvGrpSpPr/>
              <p:nvPr/>
            </p:nvGrpSpPr>
            <p:grpSpPr>
              <a:xfrm>
                <a:off x="4595437" y="3598775"/>
                <a:ext cx="37776" cy="32451"/>
                <a:chOff x="4595437" y="3598775"/>
                <a:chExt cx="37776" cy="32451"/>
              </a:xfrm>
            </p:grpSpPr>
            <p:sp>
              <p:nvSpPr>
                <p:cNvPr id="3794" name="Google Shape;3794;p7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77"/>
              <p:cNvGrpSpPr/>
              <p:nvPr/>
            </p:nvGrpSpPr>
            <p:grpSpPr>
              <a:xfrm>
                <a:off x="4641864" y="3524443"/>
                <a:ext cx="37776" cy="32380"/>
                <a:chOff x="4641864" y="3524443"/>
                <a:chExt cx="37776" cy="32380"/>
              </a:xfrm>
            </p:grpSpPr>
            <p:sp>
              <p:nvSpPr>
                <p:cNvPr id="3797" name="Google Shape;3797;p7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77"/>
              <p:cNvGrpSpPr/>
              <p:nvPr/>
            </p:nvGrpSpPr>
            <p:grpSpPr>
              <a:xfrm>
                <a:off x="4648431" y="3893901"/>
                <a:ext cx="37776" cy="32357"/>
                <a:chOff x="4648431" y="3893901"/>
                <a:chExt cx="37776" cy="32357"/>
              </a:xfrm>
            </p:grpSpPr>
            <p:sp>
              <p:nvSpPr>
                <p:cNvPr id="3800" name="Google Shape;3800;p7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77"/>
              <p:cNvGrpSpPr/>
              <p:nvPr/>
            </p:nvGrpSpPr>
            <p:grpSpPr>
              <a:xfrm>
                <a:off x="4567752" y="3722908"/>
                <a:ext cx="37870" cy="32380"/>
                <a:chOff x="4567752" y="3722908"/>
                <a:chExt cx="37870" cy="32380"/>
              </a:xfrm>
            </p:grpSpPr>
            <p:sp>
              <p:nvSpPr>
                <p:cNvPr id="3803" name="Google Shape;3803;p7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77"/>
              <p:cNvGrpSpPr/>
              <p:nvPr/>
            </p:nvGrpSpPr>
            <p:grpSpPr>
              <a:xfrm>
                <a:off x="4617506" y="3652052"/>
                <a:ext cx="37783" cy="32357"/>
                <a:chOff x="4617506" y="3652052"/>
                <a:chExt cx="37783" cy="32357"/>
              </a:xfrm>
            </p:grpSpPr>
            <p:sp>
              <p:nvSpPr>
                <p:cNvPr id="3806" name="Google Shape;3806;p7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77"/>
              <p:cNvGrpSpPr/>
              <p:nvPr/>
            </p:nvGrpSpPr>
            <p:grpSpPr>
              <a:xfrm>
                <a:off x="4739005" y="3554149"/>
                <a:ext cx="37870" cy="32357"/>
                <a:chOff x="4739005" y="3554149"/>
                <a:chExt cx="37870" cy="32357"/>
              </a:xfrm>
            </p:grpSpPr>
            <p:sp>
              <p:nvSpPr>
                <p:cNvPr id="3809" name="Google Shape;3809;p7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77"/>
              <p:cNvGrpSpPr/>
              <p:nvPr/>
            </p:nvGrpSpPr>
            <p:grpSpPr>
              <a:xfrm>
                <a:off x="4806557" y="3630258"/>
                <a:ext cx="37776" cy="32364"/>
                <a:chOff x="4806557" y="3630258"/>
                <a:chExt cx="37776" cy="32364"/>
              </a:xfrm>
            </p:grpSpPr>
            <p:sp>
              <p:nvSpPr>
                <p:cNvPr id="3812" name="Google Shape;3812;p7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77"/>
              <p:cNvGrpSpPr/>
              <p:nvPr/>
            </p:nvGrpSpPr>
            <p:grpSpPr>
              <a:xfrm>
                <a:off x="4737007" y="4004357"/>
                <a:ext cx="37870" cy="32357"/>
                <a:chOff x="4737007" y="4004357"/>
                <a:chExt cx="37870" cy="32357"/>
              </a:xfrm>
            </p:grpSpPr>
            <p:sp>
              <p:nvSpPr>
                <p:cNvPr id="3815" name="Google Shape;3815;p7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77"/>
              <p:cNvGrpSpPr/>
              <p:nvPr/>
            </p:nvGrpSpPr>
            <p:grpSpPr>
              <a:xfrm>
                <a:off x="4773634" y="4208627"/>
                <a:ext cx="37776" cy="32357"/>
                <a:chOff x="4773634" y="4208627"/>
                <a:chExt cx="37776" cy="32357"/>
              </a:xfrm>
            </p:grpSpPr>
            <p:sp>
              <p:nvSpPr>
                <p:cNvPr id="3818" name="Google Shape;3818;p7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77"/>
              <p:cNvGrpSpPr/>
              <p:nvPr/>
            </p:nvGrpSpPr>
            <p:grpSpPr>
              <a:xfrm>
                <a:off x="4888282" y="4074764"/>
                <a:ext cx="37776" cy="32451"/>
                <a:chOff x="4888282" y="4074764"/>
                <a:chExt cx="37776" cy="32451"/>
              </a:xfrm>
            </p:grpSpPr>
            <p:sp>
              <p:nvSpPr>
                <p:cNvPr id="3821" name="Google Shape;3821;p7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7"/>
              <p:cNvGrpSpPr/>
              <p:nvPr/>
            </p:nvGrpSpPr>
            <p:grpSpPr>
              <a:xfrm>
                <a:off x="4901315" y="3804271"/>
                <a:ext cx="37776" cy="32364"/>
                <a:chOff x="4901315" y="3804271"/>
                <a:chExt cx="37776" cy="32364"/>
              </a:xfrm>
            </p:grpSpPr>
            <p:sp>
              <p:nvSpPr>
                <p:cNvPr id="3824" name="Google Shape;3824;p7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77"/>
              <p:cNvGrpSpPr/>
              <p:nvPr/>
            </p:nvGrpSpPr>
            <p:grpSpPr>
              <a:xfrm>
                <a:off x="4866394" y="3715035"/>
                <a:ext cx="37846" cy="32357"/>
                <a:chOff x="4866394" y="3715035"/>
                <a:chExt cx="37846" cy="32357"/>
              </a:xfrm>
            </p:grpSpPr>
            <p:sp>
              <p:nvSpPr>
                <p:cNvPr id="3827" name="Google Shape;3827;p7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77"/>
              <p:cNvGrpSpPr/>
              <p:nvPr/>
            </p:nvGrpSpPr>
            <p:grpSpPr>
              <a:xfrm>
                <a:off x="4979233" y="3839798"/>
                <a:ext cx="37878" cy="32420"/>
                <a:chOff x="4979233" y="3839798"/>
                <a:chExt cx="37878" cy="32420"/>
              </a:xfrm>
            </p:grpSpPr>
            <p:sp>
              <p:nvSpPr>
                <p:cNvPr id="3830" name="Google Shape;3830;p7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7"/>
              <p:cNvGrpSpPr/>
              <p:nvPr/>
            </p:nvGrpSpPr>
            <p:grpSpPr>
              <a:xfrm>
                <a:off x="4790662" y="3679147"/>
                <a:ext cx="37783" cy="32380"/>
                <a:chOff x="4790662" y="3679147"/>
                <a:chExt cx="37783" cy="32380"/>
              </a:xfrm>
            </p:grpSpPr>
            <p:sp>
              <p:nvSpPr>
                <p:cNvPr id="3833" name="Google Shape;3833;p7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7"/>
              <p:cNvGrpSpPr/>
              <p:nvPr/>
            </p:nvGrpSpPr>
            <p:grpSpPr>
              <a:xfrm>
                <a:off x="4857263" y="3557861"/>
                <a:ext cx="37776" cy="32357"/>
                <a:chOff x="4857263" y="3557861"/>
                <a:chExt cx="37776" cy="32357"/>
              </a:xfrm>
            </p:grpSpPr>
            <p:sp>
              <p:nvSpPr>
                <p:cNvPr id="3836" name="Google Shape;3836;p7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7"/>
              <p:cNvGrpSpPr/>
              <p:nvPr/>
            </p:nvGrpSpPr>
            <p:grpSpPr>
              <a:xfrm>
                <a:off x="4883902" y="3648033"/>
                <a:ext cx="37783" cy="32380"/>
                <a:chOff x="4883902" y="3648033"/>
                <a:chExt cx="37783" cy="32380"/>
              </a:xfrm>
            </p:grpSpPr>
            <p:sp>
              <p:nvSpPr>
                <p:cNvPr id="3839" name="Google Shape;3839;p7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7"/>
              <p:cNvGrpSpPr/>
              <p:nvPr/>
            </p:nvGrpSpPr>
            <p:grpSpPr>
              <a:xfrm>
                <a:off x="4907780" y="3347220"/>
                <a:ext cx="37878" cy="32357"/>
                <a:chOff x="4907780" y="3347220"/>
                <a:chExt cx="37878" cy="32357"/>
              </a:xfrm>
            </p:grpSpPr>
            <p:sp>
              <p:nvSpPr>
                <p:cNvPr id="3842" name="Google Shape;3842;p7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7"/>
              <p:cNvGrpSpPr/>
              <p:nvPr/>
            </p:nvGrpSpPr>
            <p:grpSpPr>
              <a:xfrm>
                <a:off x="5065048" y="3738150"/>
                <a:ext cx="37783" cy="32364"/>
                <a:chOff x="5065048" y="3738150"/>
                <a:chExt cx="37783" cy="32364"/>
              </a:xfrm>
            </p:grpSpPr>
            <p:sp>
              <p:nvSpPr>
                <p:cNvPr id="3845" name="Google Shape;3845;p7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7"/>
              <p:cNvGrpSpPr/>
              <p:nvPr/>
            </p:nvGrpSpPr>
            <p:grpSpPr>
              <a:xfrm>
                <a:off x="5071616" y="3284615"/>
                <a:ext cx="37783" cy="32357"/>
                <a:chOff x="5071616" y="3284615"/>
                <a:chExt cx="37783" cy="32357"/>
              </a:xfrm>
            </p:grpSpPr>
            <p:sp>
              <p:nvSpPr>
                <p:cNvPr id="3848" name="Google Shape;3848;p7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7"/>
              <p:cNvGrpSpPr/>
              <p:nvPr/>
            </p:nvGrpSpPr>
            <p:grpSpPr>
              <a:xfrm>
                <a:off x="5389291" y="3759921"/>
                <a:ext cx="37783" cy="32380"/>
                <a:chOff x="5389291" y="3759921"/>
                <a:chExt cx="37783" cy="32380"/>
              </a:xfrm>
            </p:grpSpPr>
            <p:sp>
              <p:nvSpPr>
                <p:cNvPr id="3851" name="Google Shape;3851;p7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7"/>
              <p:cNvGrpSpPr/>
              <p:nvPr/>
            </p:nvGrpSpPr>
            <p:grpSpPr>
              <a:xfrm>
                <a:off x="5431534" y="3632932"/>
                <a:ext cx="37878" cy="32451"/>
                <a:chOff x="5431534" y="3632932"/>
                <a:chExt cx="37878" cy="32451"/>
              </a:xfrm>
            </p:grpSpPr>
            <p:sp>
              <p:nvSpPr>
                <p:cNvPr id="3854" name="Google Shape;3854;p7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7"/>
              <p:cNvGrpSpPr/>
              <p:nvPr/>
            </p:nvGrpSpPr>
            <p:grpSpPr>
              <a:xfrm>
                <a:off x="5540755" y="3544829"/>
                <a:ext cx="37783" cy="32357"/>
                <a:chOff x="5540755" y="3544829"/>
                <a:chExt cx="37783" cy="32357"/>
              </a:xfrm>
            </p:grpSpPr>
            <p:sp>
              <p:nvSpPr>
                <p:cNvPr id="3857" name="Google Shape;3857;p7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7"/>
              <p:cNvGrpSpPr/>
              <p:nvPr/>
            </p:nvGrpSpPr>
            <p:grpSpPr>
              <a:xfrm>
                <a:off x="5579293" y="3412107"/>
                <a:ext cx="37776" cy="32357"/>
                <a:chOff x="5579293" y="3412107"/>
                <a:chExt cx="37776" cy="32357"/>
              </a:xfrm>
            </p:grpSpPr>
            <p:sp>
              <p:nvSpPr>
                <p:cNvPr id="3860" name="Google Shape;3860;p7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77"/>
              <p:cNvGrpSpPr/>
              <p:nvPr/>
            </p:nvGrpSpPr>
            <p:grpSpPr>
              <a:xfrm>
                <a:off x="5801346" y="3284615"/>
                <a:ext cx="37783" cy="32357"/>
                <a:chOff x="5801346" y="3284615"/>
                <a:chExt cx="37783" cy="32357"/>
              </a:xfrm>
            </p:grpSpPr>
            <p:sp>
              <p:nvSpPr>
                <p:cNvPr id="3863" name="Google Shape;3863;p7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77"/>
              <p:cNvGrpSpPr/>
              <p:nvPr/>
            </p:nvGrpSpPr>
            <p:grpSpPr>
              <a:xfrm>
                <a:off x="5763578" y="3399067"/>
                <a:ext cx="37776" cy="32364"/>
                <a:chOff x="5763578" y="3399067"/>
                <a:chExt cx="37776" cy="32364"/>
              </a:xfrm>
            </p:grpSpPr>
            <p:sp>
              <p:nvSpPr>
                <p:cNvPr id="3866" name="Google Shape;3866;p7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77"/>
              <p:cNvGrpSpPr/>
              <p:nvPr/>
            </p:nvGrpSpPr>
            <p:grpSpPr>
              <a:xfrm>
                <a:off x="5395858" y="3230952"/>
                <a:ext cx="37776" cy="32364"/>
                <a:chOff x="5395858" y="3230952"/>
                <a:chExt cx="37776" cy="32364"/>
              </a:xfrm>
            </p:grpSpPr>
            <p:sp>
              <p:nvSpPr>
                <p:cNvPr id="3869" name="Google Shape;3869;p7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77"/>
              <p:cNvGrpSpPr/>
              <p:nvPr/>
            </p:nvGrpSpPr>
            <p:grpSpPr>
              <a:xfrm>
                <a:off x="5264088" y="3188237"/>
                <a:ext cx="37776" cy="32357"/>
                <a:chOff x="5264088" y="3188237"/>
                <a:chExt cx="37776" cy="32357"/>
              </a:xfrm>
            </p:grpSpPr>
            <p:sp>
              <p:nvSpPr>
                <p:cNvPr id="3872" name="Google Shape;3872;p7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7"/>
              <p:cNvGrpSpPr/>
              <p:nvPr/>
            </p:nvGrpSpPr>
            <p:grpSpPr>
              <a:xfrm>
                <a:off x="5585758" y="3237425"/>
                <a:ext cx="37878" cy="32357"/>
                <a:chOff x="5585758" y="3237425"/>
                <a:chExt cx="37878" cy="32357"/>
              </a:xfrm>
            </p:grpSpPr>
            <p:sp>
              <p:nvSpPr>
                <p:cNvPr id="3875" name="Google Shape;3875;p7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77"/>
              <p:cNvGrpSpPr/>
              <p:nvPr/>
            </p:nvGrpSpPr>
            <p:grpSpPr>
              <a:xfrm>
                <a:off x="4874196" y="3291088"/>
                <a:ext cx="37878" cy="32451"/>
                <a:chOff x="4874196" y="3291088"/>
                <a:chExt cx="37878" cy="32451"/>
              </a:xfrm>
            </p:grpSpPr>
            <p:sp>
              <p:nvSpPr>
                <p:cNvPr id="3878" name="Google Shape;3878;p7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77"/>
              <p:cNvGrpSpPr/>
              <p:nvPr/>
            </p:nvGrpSpPr>
            <p:grpSpPr>
              <a:xfrm>
                <a:off x="5197770" y="3785466"/>
                <a:ext cx="37783" cy="32427"/>
                <a:chOff x="5197770" y="3785466"/>
                <a:chExt cx="37783" cy="32427"/>
              </a:xfrm>
            </p:grpSpPr>
            <p:sp>
              <p:nvSpPr>
                <p:cNvPr id="3881" name="Google Shape;3881;p7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77"/>
              <p:cNvGrpSpPr/>
              <p:nvPr/>
            </p:nvGrpSpPr>
            <p:grpSpPr>
              <a:xfrm>
                <a:off x="5177699" y="3492117"/>
                <a:ext cx="37776" cy="32357"/>
                <a:chOff x="5177699" y="3492117"/>
                <a:chExt cx="37776" cy="32357"/>
              </a:xfrm>
            </p:grpSpPr>
            <p:sp>
              <p:nvSpPr>
                <p:cNvPr id="3884" name="Google Shape;3884;p7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77"/>
              <p:cNvGrpSpPr/>
              <p:nvPr/>
            </p:nvGrpSpPr>
            <p:grpSpPr>
              <a:xfrm>
                <a:off x="5349431" y="3622346"/>
                <a:ext cx="37870" cy="32380"/>
                <a:chOff x="5349431" y="3622346"/>
                <a:chExt cx="37870" cy="32380"/>
              </a:xfrm>
            </p:grpSpPr>
            <p:sp>
              <p:nvSpPr>
                <p:cNvPr id="3887" name="Google Shape;3887;p7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77"/>
              <p:cNvGrpSpPr/>
              <p:nvPr/>
            </p:nvGrpSpPr>
            <p:grpSpPr>
              <a:xfrm>
                <a:off x="5068855" y="3563980"/>
                <a:ext cx="53954" cy="46223"/>
                <a:chOff x="5068855" y="3563980"/>
                <a:chExt cx="53954" cy="46223"/>
              </a:xfrm>
            </p:grpSpPr>
            <p:sp>
              <p:nvSpPr>
                <p:cNvPr id="3890" name="Google Shape;3890;p7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77"/>
              <p:cNvGrpSpPr/>
              <p:nvPr/>
            </p:nvGrpSpPr>
            <p:grpSpPr>
              <a:xfrm>
                <a:off x="5037654" y="3392507"/>
                <a:ext cx="37870" cy="32451"/>
                <a:chOff x="5037654" y="3392507"/>
                <a:chExt cx="37870" cy="32451"/>
              </a:xfrm>
            </p:grpSpPr>
            <p:sp>
              <p:nvSpPr>
                <p:cNvPr id="3893" name="Google Shape;3893;p7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77"/>
              <p:cNvGrpSpPr/>
              <p:nvPr/>
            </p:nvGrpSpPr>
            <p:grpSpPr>
              <a:xfrm>
                <a:off x="5456560" y="3368629"/>
                <a:ext cx="37870" cy="32451"/>
                <a:chOff x="5456560" y="3368629"/>
                <a:chExt cx="37870" cy="32451"/>
              </a:xfrm>
            </p:grpSpPr>
            <p:sp>
              <p:nvSpPr>
                <p:cNvPr id="3896" name="Google Shape;3896;p7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77"/>
              <p:cNvGrpSpPr/>
              <p:nvPr/>
            </p:nvGrpSpPr>
            <p:grpSpPr>
              <a:xfrm>
                <a:off x="4755749" y="3501516"/>
                <a:ext cx="46246" cy="39608"/>
                <a:chOff x="4755749" y="3501516"/>
                <a:chExt cx="46246" cy="39608"/>
              </a:xfrm>
            </p:grpSpPr>
            <p:sp>
              <p:nvSpPr>
                <p:cNvPr id="3899" name="Google Shape;3899;p7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7"/>
              <p:cNvGrpSpPr/>
              <p:nvPr/>
            </p:nvGrpSpPr>
            <p:grpSpPr>
              <a:xfrm>
                <a:off x="4681346" y="3485582"/>
                <a:ext cx="37783" cy="32427"/>
                <a:chOff x="4681346" y="3485582"/>
                <a:chExt cx="37783" cy="32427"/>
              </a:xfrm>
            </p:grpSpPr>
            <p:sp>
              <p:nvSpPr>
                <p:cNvPr id="3902" name="Google Shape;3902;p7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77"/>
              <p:cNvGrpSpPr/>
              <p:nvPr/>
            </p:nvGrpSpPr>
            <p:grpSpPr>
              <a:xfrm>
                <a:off x="4767067" y="3291088"/>
                <a:ext cx="37878" cy="32451"/>
                <a:chOff x="4767067" y="3291088"/>
                <a:chExt cx="37878" cy="32451"/>
              </a:xfrm>
            </p:grpSpPr>
            <p:sp>
              <p:nvSpPr>
                <p:cNvPr id="3905" name="Google Shape;3905;p7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77"/>
              <p:cNvGrpSpPr/>
              <p:nvPr/>
            </p:nvGrpSpPr>
            <p:grpSpPr>
              <a:xfrm>
                <a:off x="4687819" y="3405539"/>
                <a:ext cx="37776" cy="32451"/>
                <a:chOff x="4687819" y="3405539"/>
                <a:chExt cx="37776" cy="32451"/>
              </a:xfrm>
            </p:grpSpPr>
            <p:sp>
              <p:nvSpPr>
                <p:cNvPr id="3908" name="Google Shape;3908;p7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77"/>
              <p:cNvGrpSpPr/>
              <p:nvPr/>
            </p:nvGrpSpPr>
            <p:grpSpPr>
              <a:xfrm>
                <a:off x="4923101" y="3444809"/>
                <a:ext cx="52813" cy="45318"/>
                <a:chOff x="4923101" y="3444809"/>
                <a:chExt cx="52813" cy="45318"/>
              </a:xfrm>
            </p:grpSpPr>
            <p:sp>
              <p:nvSpPr>
                <p:cNvPr id="3911" name="Google Shape;3911;p7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77"/>
              <p:cNvGrpSpPr/>
              <p:nvPr/>
            </p:nvGrpSpPr>
            <p:grpSpPr>
              <a:xfrm>
                <a:off x="4846040" y="3654750"/>
                <a:ext cx="31405" cy="26993"/>
                <a:chOff x="4846040" y="3654750"/>
                <a:chExt cx="31405" cy="26993"/>
              </a:xfrm>
            </p:grpSpPr>
            <p:sp>
              <p:nvSpPr>
                <p:cNvPr id="3914" name="Google Shape;3914;p7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7"/>
              <p:cNvGrpSpPr/>
              <p:nvPr/>
            </p:nvGrpSpPr>
            <p:grpSpPr>
              <a:xfrm>
                <a:off x="4925673" y="3691700"/>
                <a:ext cx="40253" cy="34472"/>
                <a:chOff x="4925673" y="3691700"/>
                <a:chExt cx="40253" cy="34472"/>
              </a:xfrm>
            </p:grpSpPr>
            <p:sp>
              <p:nvSpPr>
                <p:cNvPr id="3917" name="Google Shape;3917;p7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77"/>
              <p:cNvGrpSpPr/>
              <p:nvPr/>
            </p:nvGrpSpPr>
            <p:grpSpPr>
              <a:xfrm>
                <a:off x="4894653" y="3740848"/>
                <a:ext cx="31405" cy="26906"/>
                <a:chOff x="4894653" y="3740848"/>
                <a:chExt cx="31405" cy="26906"/>
              </a:xfrm>
            </p:grpSpPr>
            <p:sp>
              <p:nvSpPr>
                <p:cNvPr id="3920" name="Google Shape;3920;p7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77"/>
              <p:cNvGrpSpPr/>
              <p:nvPr/>
            </p:nvGrpSpPr>
            <p:grpSpPr>
              <a:xfrm>
                <a:off x="4962300" y="3696348"/>
                <a:ext cx="38255" cy="32773"/>
                <a:chOff x="4962300" y="3696348"/>
                <a:chExt cx="38255" cy="32773"/>
              </a:xfrm>
            </p:grpSpPr>
            <p:sp>
              <p:nvSpPr>
                <p:cNvPr id="3923" name="Google Shape;3923;p7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7"/>
              <p:cNvGrpSpPr/>
              <p:nvPr/>
            </p:nvGrpSpPr>
            <p:grpSpPr>
              <a:xfrm>
                <a:off x="4980185" y="3743349"/>
                <a:ext cx="31499" cy="26969"/>
                <a:chOff x="4980185" y="3743349"/>
                <a:chExt cx="31499" cy="26969"/>
              </a:xfrm>
            </p:grpSpPr>
            <p:sp>
              <p:nvSpPr>
                <p:cNvPr id="3926" name="Google Shape;3926;p7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7"/>
              <p:cNvGrpSpPr/>
              <p:nvPr/>
            </p:nvGrpSpPr>
            <p:grpSpPr>
              <a:xfrm>
                <a:off x="5013768" y="3734312"/>
                <a:ext cx="31499" cy="26969"/>
                <a:chOff x="5013768" y="3734312"/>
                <a:chExt cx="31499" cy="26969"/>
              </a:xfrm>
            </p:grpSpPr>
            <p:sp>
              <p:nvSpPr>
                <p:cNvPr id="3929" name="Google Shape;3929;p7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7"/>
              <p:cNvGrpSpPr/>
              <p:nvPr/>
            </p:nvGrpSpPr>
            <p:grpSpPr>
              <a:xfrm>
                <a:off x="5036703" y="3764545"/>
                <a:ext cx="31499" cy="26898"/>
                <a:chOff x="5036703" y="3764545"/>
                <a:chExt cx="31499" cy="26898"/>
              </a:xfrm>
            </p:grpSpPr>
            <p:sp>
              <p:nvSpPr>
                <p:cNvPr id="3932" name="Google Shape;3932;p7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7"/>
              <p:cNvGrpSpPr/>
              <p:nvPr/>
            </p:nvGrpSpPr>
            <p:grpSpPr>
              <a:xfrm>
                <a:off x="4953546" y="3768352"/>
                <a:ext cx="31405" cy="26898"/>
                <a:chOff x="4953546" y="3768352"/>
                <a:chExt cx="31405" cy="26898"/>
              </a:xfrm>
            </p:grpSpPr>
            <p:sp>
              <p:nvSpPr>
                <p:cNvPr id="3935" name="Google Shape;3935;p7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7"/>
              <p:cNvGrpSpPr/>
              <p:nvPr/>
            </p:nvGrpSpPr>
            <p:grpSpPr>
              <a:xfrm>
                <a:off x="4964770" y="3814016"/>
                <a:ext cx="31499" cy="26993"/>
                <a:chOff x="4964770" y="3814016"/>
                <a:chExt cx="31499" cy="26993"/>
              </a:xfrm>
            </p:grpSpPr>
            <p:sp>
              <p:nvSpPr>
                <p:cNvPr id="3938" name="Google Shape;3938;p7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77"/>
              <p:cNvGrpSpPr/>
              <p:nvPr/>
            </p:nvGrpSpPr>
            <p:grpSpPr>
              <a:xfrm>
                <a:off x="4923290" y="3800504"/>
                <a:ext cx="31468" cy="26898"/>
                <a:chOff x="4923290" y="3800504"/>
                <a:chExt cx="31468" cy="26898"/>
              </a:xfrm>
            </p:grpSpPr>
            <p:sp>
              <p:nvSpPr>
                <p:cNvPr id="3941" name="Google Shape;3941;p7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77"/>
              <p:cNvGrpSpPr/>
              <p:nvPr/>
            </p:nvGrpSpPr>
            <p:grpSpPr>
              <a:xfrm>
                <a:off x="5108534" y="3650943"/>
                <a:ext cx="31405" cy="26993"/>
                <a:chOff x="5108534" y="3650943"/>
                <a:chExt cx="31405" cy="26993"/>
              </a:xfrm>
            </p:grpSpPr>
            <p:sp>
              <p:nvSpPr>
                <p:cNvPr id="3944" name="Google Shape;3944;p7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7"/>
              <p:cNvGrpSpPr/>
              <p:nvPr/>
            </p:nvGrpSpPr>
            <p:grpSpPr>
              <a:xfrm>
                <a:off x="5119380" y="3760739"/>
                <a:ext cx="31499" cy="26993"/>
                <a:chOff x="5119380" y="3760739"/>
                <a:chExt cx="31499" cy="26993"/>
              </a:xfrm>
            </p:grpSpPr>
            <p:sp>
              <p:nvSpPr>
                <p:cNvPr id="3947" name="Google Shape;3947;p7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77"/>
              <p:cNvGrpSpPr/>
              <p:nvPr/>
            </p:nvGrpSpPr>
            <p:grpSpPr>
              <a:xfrm>
                <a:off x="5119380" y="3788235"/>
                <a:ext cx="31499" cy="26993"/>
                <a:chOff x="5119380" y="3788235"/>
                <a:chExt cx="31499" cy="26993"/>
              </a:xfrm>
            </p:grpSpPr>
            <p:sp>
              <p:nvSpPr>
                <p:cNvPr id="3950" name="Google Shape;3950;p7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7"/>
              <p:cNvGrpSpPr/>
              <p:nvPr/>
            </p:nvGrpSpPr>
            <p:grpSpPr>
              <a:xfrm>
                <a:off x="5158005" y="3875284"/>
                <a:ext cx="31405" cy="27001"/>
                <a:chOff x="5158005" y="3875284"/>
                <a:chExt cx="31405" cy="27001"/>
              </a:xfrm>
            </p:grpSpPr>
            <p:sp>
              <p:nvSpPr>
                <p:cNvPr id="3953" name="Google Shape;3953;p7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77"/>
              <p:cNvGrpSpPr/>
              <p:nvPr/>
            </p:nvGrpSpPr>
            <p:grpSpPr>
              <a:xfrm>
                <a:off x="5233163" y="3764545"/>
                <a:ext cx="31499" cy="26898"/>
                <a:chOff x="5233163" y="3764545"/>
                <a:chExt cx="31499" cy="26898"/>
              </a:xfrm>
            </p:grpSpPr>
            <p:sp>
              <p:nvSpPr>
                <p:cNvPr id="3956" name="Google Shape;3956;p7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7"/>
              <p:cNvGrpSpPr/>
              <p:nvPr/>
            </p:nvGrpSpPr>
            <p:grpSpPr>
              <a:xfrm>
                <a:off x="5276168" y="3805545"/>
                <a:ext cx="31499" cy="26906"/>
                <a:chOff x="5276168" y="3805545"/>
                <a:chExt cx="31499" cy="26906"/>
              </a:xfrm>
            </p:grpSpPr>
            <p:sp>
              <p:nvSpPr>
                <p:cNvPr id="3959" name="Google Shape;3959;p7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77"/>
              <p:cNvGrpSpPr/>
              <p:nvPr/>
            </p:nvGrpSpPr>
            <p:grpSpPr>
              <a:xfrm>
                <a:off x="5294053" y="3851933"/>
                <a:ext cx="31405" cy="26945"/>
                <a:chOff x="5294053" y="3851933"/>
                <a:chExt cx="31405" cy="26945"/>
              </a:xfrm>
            </p:grpSpPr>
            <p:sp>
              <p:nvSpPr>
                <p:cNvPr id="3962" name="Google Shape;3962;p7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77"/>
              <p:cNvGrpSpPr/>
              <p:nvPr/>
            </p:nvGrpSpPr>
            <p:grpSpPr>
              <a:xfrm>
                <a:off x="5341723" y="3851902"/>
                <a:ext cx="31405" cy="26977"/>
                <a:chOff x="5341723" y="3851902"/>
                <a:chExt cx="31405" cy="26977"/>
              </a:xfrm>
            </p:grpSpPr>
            <p:sp>
              <p:nvSpPr>
                <p:cNvPr id="3965" name="Google Shape;3965;p7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77"/>
              <p:cNvGrpSpPr/>
              <p:nvPr/>
            </p:nvGrpSpPr>
            <p:grpSpPr>
              <a:xfrm>
                <a:off x="5054871" y="3507855"/>
                <a:ext cx="31405" cy="26993"/>
                <a:chOff x="5054871" y="3507855"/>
                <a:chExt cx="31405" cy="26993"/>
              </a:xfrm>
            </p:grpSpPr>
            <p:sp>
              <p:nvSpPr>
                <p:cNvPr id="3968" name="Google Shape;3968;p7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77"/>
              <p:cNvGrpSpPr/>
              <p:nvPr/>
            </p:nvGrpSpPr>
            <p:grpSpPr>
              <a:xfrm>
                <a:off x="4876579" y="3675325"/>
                <a:ext cx="31405" cy="26969"/>
                <a:chOff x="4876579" y="3675325"/>
                <a:chExt cx="31405" cy="26969"/>
              </a:xfrm>
            </p:grpSpPr>
            <p:sp>
              <p:nvSpPr>
                <p:cNvPr id="3971" name="Google Shape;3971;p7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77"/>
              <p:cNvGrpSpPr/>
              <p:nvPr/>
            </p:nvGrpSpPr>
            <p:grpSpPr>
              <a:xfrm>
                <a:off x="4842233" y="3688333"/>
                <a:ext cx="31405" cy="26993"/>
                <a:chOff x="4842233" y="3688333"/>
                <a:chExt cx="31405" cy="26993"/>
              </a:xfrm>
            </p:grpSpPr>
            <p:sp>
              <p:nvSpPr>
                <p:cNvPr id="3974" name="Google Shape;3974;p7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77"/>
              <p:cNvGrpSpPr/>
              <p:nvPr/>
            </p:nvGrpSpPr>
            <p:grpSpPr>
              <a:xfrm>
                <a:off x="5187876" y="3608032"/>
                <a:ext cx="31405" cy="27001"/>
                <a:chOff x="5187876" y="3608032"/>
                <a:chExt cx="31405" cy="27001"/>
              </a:xfrm>
            </p:grpSpPr>
            <p:sp>
              <p:nvSpPr>
                <p:cNvPr id="3977" name="Google Shape;3977;p7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9" name="Google Shape;3979;p7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1" name="Google Shape;3981;p77"/>
              <p:cNvGrpSpPr/>
              <p:nvPr/>
            </p:nvGrpSpPr>
            <p:grpSpPr>
              <a:xfrm>
                <a:off x="5269224" y="3304167"/>
                <a:ext cx="40253" cy="34402"/>
                <a:chOff x="5269224" y="3304167"/>
                <a:chExt cx="40253" cy="34402"/>
              </a:xfrm>
            </p:grpSpPr>
            <p:sp>
              <p:nvSpPr>
                <p:cNvPr id="3982" name="Google Shape;3982;p7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77"/>
              <p:cNvGrpSpPr/>
              <p:nvPr/>
            </p:nvGrpSpPr>
            <p:grpSpPr>
              <a:xfrm>
                <a:off x="5327354" y="3476615"/>
                <a:ext cx="49864" cy="42723"/>
                <a:chOff x="5327354" y="3476615"/>
                <a:chExt cx="49864" cy="42723"/>
              </a:xfrm>
            </p:grpSpPr>
            <p:sp>
              <p:nvSpPr>
                <p:cNvPr id="3985" name="Google Shape;3985;p7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7" name="Google Shape;3987;p7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9" name="Google Shape;3989;p77"/>
              <p:cNvGrpSpPr/>
              <p:nvPr/>
            </p:nvGrpSpPr>
            <p:grpSpPr>
              <a:xfrm>
                <a:off x="5341723" y="3775957"/>
                <a:ext cx="31405" cy="26898"/>
                <a:chOff x="5341723" y="3775957"/>
                <a:chExt cx="31405" cy="26898"/>
              </a:xfrm>
            </p:grpSpPr>
            <p:sp>
              <p:nvSpPr>
                <p:cNvPr id="3990" name="Google Shape;3990;p7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7"/>
              <p:cNvGrpSpPr/>
              <p:nvPr/>
            </p:nvGrpSpPr>
            <p:grpSpPr>
              <a:xfrm>
                <a:off x="5439053" y="3699274"/>
                <a:ext cx="31405" cy="26898"/>
                <a:chOff x="5439053" y="3699274"/>
                <a:chExt cx="31405" cy="26898"/>
              </a:xfrm>
            </p:grpSpPr>
            <p:sp>
              <p:nvSpPr>
                <p:cNvPr id="3993" name="Google Shape;3993;p7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77"/>
              <p:cNvGrpSpPr/>
              <p:nvPr/>
            </p:nvGrpSpPr>
            <p:grpSpPr>
              <a:xfrm>
                <a:off x="5412414" y="3622307"/>
                <a:ext cx="31499" cy="26993"/>
                <a:chOff x="5412414" y="3622307"/>
                <a:chExt cx="31499" cy="26993"/>
              </a:xfrm>
            </p:grpSpPr>
            <p:sp>
              <p:nvSpPr>
                <p:cNvPr id="3996" name="Google Shape;3996;p7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77"/>
              <p:cNvGrpSpPr/>
              <p:nvPr/>
            </p:nvGrpSpPr>
            <p:grpSpPr>
              <a:xfrm>
                <a:off x="5476254" y="3473949"/>
                <a:ext cx="26835" cy="26930"/>
                <a:chOff x="5476254" y="3473949"/>
                <a:chExt cx="26835" cy="26930"/>
              </a:xfrm>
            </p:grpSpPr>
            <p:sp>
              <p:nvSpPr>
                <p:cNvPr id="3999" name="Google Shape;3999;p7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77"/>
              <p:cNvGrpSpPr/>
              <p:nvPr/>
            </p:nvGrpSpPr>
            <p:grpSpPr>
              <a:xfrm>
                <a:off x="5564547" y="3481594"/>
                <a:ext cx="31397" cy="26898"/>
                <a:chOff x="5564547" y="3481594"/>
                <a:chExt cx="31397" cy="26898"/>
              </a:xfrm>
            </p:grpSpPr>
            <p:sp>
              <p:nvSpPr>
                <p:cNvPr id="4002" name="Google Shape;4002;p7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77"/>
              <p:cNvGrpSpPr/>
              <p:nvPr/>
            </p:nvGrpSpPr>
            <p:grpSpPr>
              <a:xfrm>
                <a:off x="5534101" y="3470174"/>
                <a:ext cx="31397" cy="26906"/>
                <a:chOff x="5534101" y="3470174"/>
                <a:chExt cx="31397" cy="26906"/>
              </a:xfrm>
            </p:grpSpPr>
            <p:sp>
              <p:nvSpPr>
                <p:cNvPr id="4005" name="Google Shape;4005;p7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77"/>
              <p:cNvGrpSpPr/>
              <p:nvPr/>
            </p:nvGrpSpPr>
            <p:grpSpPr>
              <a:xfrm>
                <a:off x="5610879" y="3314486"/>
                <a:ext cx="31499" cy="26938"/>
                <a:chOff x="5610879" y="3314486"/>
                <a:chExt cx="31499" cy="26938"/>
              </a:xfrm>
            </p:grpSpPr>
            <p:sp>
              <p:nvSpPr>
                <p:cNvPr id="4008" name="Google Shape;4008;p7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77"/>
              <p:cNvGrpSpPr/>
              <p:nvPr/>
            </p:nvGrpSpPr>
            <p:grpSpPr>
              <a:xfrm>
                <a:off x="4834525" y="3501382"/>
                <a:ext cx="31499" cy="26898"/>
                <a:chOff x="4834525" y="3501382"/>
                <a:chExt cx="31499" cy="26898"/>
              </a:xfrm>
            </p:grpSpPr>
            <p:sp>
              <p:nvSpPr>
                <p:cNvPr id="4011" name="Google Shape;4011;p7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77"/>
              <p:cNvGrpSpPr/>
              <p:nvPr/>
            </p:nvGrpSpPr>
            <p:grpSpPr>
              <a:xfrm>
                <a:off x="4898460" y="3580158"/>
                <a:ext cx="31405" cy="26898"/>
                <a:chOff x="4898460" y="3580158"/>
                <a:chExt cx="31405" cy="26898"/>
              </a:xfrm>
            </p:grpSpPr>
            <p:sp>
              <p:nvSpPr>
                <p:cNvPr id="4014" name="Google Shape;4014;p7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77"/>
              <p:cNvGrpSpPr/>
              <p:nvPr/>
            </p:nvGrpSpPr>
            <p:grpSpPr>
              <a:xfrm>
                <a:off x="4882667" y="3608032"/>
                <a:ext cx="31499" cy="27001"/>
                <a:chOff x="4882667" y="3608032"/>
                <a:chExt cx="31499" cy="27001"/>
              </a:xfrm>
            </p:grpSpPr>
            <p:sp>
              <p:nvSpPr>
                <p:cNvPr id="4017" name="Google Shape;4017;p7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77"/>
              <p:cNvGrpSpPr/>
              <p:nvPr/>
            </p:nvGrpSpPr>
            <p:grpSpPr>
              <a:xfrm>
                <a:off x="4843373" y="3631407"/>
                <a:ext cx="16273" cy="16186"/>
                <a:chOff x="4843373" y="3631407"/>
                <a:chExt cx="16273" cy="16186"/>
              </a:xfrm>
            </p:grpSpPr>
            <p:sp>
              <p:nvSpPr>
                <p:cNvPr id="4020" name="Google Shape;4020;p7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77"/>
              <p:cNvGrpSpPr/>
              <p:nvPr/>
            </p:nvGrpSpPr>
            <p:grpSpPr>
              <a:xfrm>
                <a:off x="4727773" y="3591578"/>
                <a:ext cx="31499" cy="26898"/>
                <a:chOff x="4727773" y="3591578"/>
                <a:chExt cx="31499" cy="26898"/>
              </a:xfrm>
            </p:grpSpPr>
            <p:sp>
              <p:nvSpPr>
                <p:cNvPr id="4023" name="Google Shape;4023;p7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5" name="Google Shape;4025;p7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7" name="Google Shape;4027;p77"/>
              <p:cNvGrpSpPr/>
              <p:nvPr/>
            </p:nvGrpSpPr>
            <p:grpSpPr>
              <a:xfrm>
                <a:off x="4609421" y="3577398"/>
                <a:ext cx="31499" cy="27001"/>
                <a:chOff x="4609421" y="3577398"/>
                <a:chExt cx="31499" cy="27001"/>
              </a:xfrm>
            </p:grpSpPr>
            <p:sp>
              <p:nvSpPr>
                <p:cNvPr id="4028" name="Google Shape;4028;p7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77"/>
              <p:cNvGrpSpPr/>
              <p:nvPr/>
            </p:nvGrpSpPr>
            <p:grpSpPr>
              <a:xfrm>
                <a:off x="4649289" y="3577398"/>
                <a:ext cx="31499" cy="27001"/>
                <a:chOff x="4649289" y="3577398"/>
                <a:chExt cx="31499" cy="27001"/>
              </a:xfrm>
            </p:grpSpPr>
            <p:sp>
              <p:nvSpPr>
                <p:cNvPr id="4031" name="Google Shape;4031;p7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77"/>
              <p:cNvGrpSpPr/>
              <p:nvPr/>
            </p:nvGrpSpPr>
            <p:grpSpPr>
              <a:xfrm>
                <a:off x="4605614" y="3639523"/>
                <a:ext cx="31499" cy="26906"/>
                <a:chOff x="4605614" y="3639523"/>
                <a:chExt cx="31499" cy="26906"/>
              </a:xfrm>
            </p:grpSpPr>
            <p:sp>
              <p:nvSpPr>
                <p:cNvPr id="4034" name="Google Shape;4034;p7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77"/>
              <p:cNvGrpSpPr/>
              <p:nvPr/>
            </p:nvGrpSpPr>
            <p:grpSpPr>
              <a:xfrm>
                <a:off x="4785149" y="3618846"/>
                <a:ext cx="26930" cy="26843"/>
                <a:chOff x="4785149" y="3618846"/>
                <a:chExt cx="26930" cy="26843"/>
              </a:xfrm>
            </p:grpSpPr>
            <p:sp>
              <p:nvSpPr>
                <p:cNvPr id="4037" name="Google Shape;4037;p7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77"/>
              <p:cNvGrpSpPr/>
              <p:nvPr/>
            </p:nvGrpSpPr>
            <p:grpSpPr>
              <a:xfrm>
                <a:off x="4810167" y="3601567"/>
                <a:ext cx="31405" cy="26898"/>
                <a:chOff x="4810167" y="3601567"/>
                <a:chExt cx="31405" cy="26898"/>
              </a:xfrm>
            </p:grpSpPr>
            <p:sp>
              <p:nvSpPr>
                <p:cNvPr id="4040" name="Google Shape;4040;p7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77"/>
              <p:cNvGrpSpPr/>
              <p:nvPr/>
            </p:nvGrpSpPr>
            <p:grpSpPr>
              <a:xfrm>
                <a:off x="4831002" y="3373230"/>
                <a:ext cx="31405" cy="26898"/>
                <a:chOff x="4831002" y="3373230"/>
                <a:chExt cx="31405" cy="26898"/>
              </a:xfrm>
            </p:grpSpPr>
            <p:sp>
              <p:nvSpPr>
                <p:cNvPr id="4043" name="Google Shape;4043;p7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77"/>
              <p:cNvGrpSpPr/>
              <p:nvPr/>
            </p:nvGrpSpPr>
            <p:grpSpPr>
              <a:xfrm>
                <a:off x="4719311" y="3355054"/>
                <a:ext cx="31499" cy="27001"/>
                <a:chOff x="4719311" y="3355054"/>
                <a:chExt cx="31499" cy="27001"/>
              </a:xfrm>
            </p:grpSpPr>
            <p:sp>
              <p:nvSpPr>
                <p:cNvPr id="4046" name="Google Shape;4046;p7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77"/>
              <p:cNvGrpSpPr/>
              <p:nvPr/>
            </p:nvGrpSpPr>
            <p:grpSpPr>
              <a:xfrm>
                <a:off x="4798755" y="3450260"/>
                <a:ext cx="26930" cy="26930"/>
                <a:chOff x="4798755" y="3450260"/>
                <a:chExt cx="26930" cy="26930"/>
              </a:xfrm>
            </p:grpSpPr>
            <p:sp>
              <p:nvSpPr>
                <p:cNvPr id="4049" name="Google Shape;4049;p7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77"/>
              <p:cNvGrpSpPr/>
              <p:nvPr/>
            </p:nvGrpSpPr>
            <p:grpSpPr>
              <a:xfrm>
                <a:off x="4645576" y="3467555"/>
                <a:ext cx="31405" cy="26953"/>
                <a:chOff x="4645576" y="3467555"/>
                <a:chExt cx="31405" cy="26953"/>
              </a:xfrm>
            </p:grpSpPr>
            <p:sp>
              <p:nvSpPr>
                <p:cNvPr id="4052" name="Google Shape;4052;p7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7"/>
              <p:cNvGrpSpPr/>
              <p:nvPr/>
            </p:nvGrpSpPr>
            <p:grpSpPr>
              <a:xfrm>
                <a:off x="4687631" y="3583965"/>
                <a:ext cx="31499" cy="26898"/>
                <a:chOff x="4687631" y="3583965"/>
                <a:chExt cx="31499" cy="26898"/>
              </a:xfrm>
            </p:grpSpPr>
            <p:sp>
              <p:nvSpPr>
                <p:cNvPr id="4055" name="Google Shape;4055;p7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77"/>
              <p:cNvGrpSpPr/>
              <p:nvPr/>
            </p:nvGrpSpPr>
            <p:grpSpPr>
              <a:xfrm>
                <a:off x="4719311" y="3471314"/>
                <a:ext cx="31499" cy="27001"/>
                <a:chOff x="4719311" y="3471314"/>
                <a:chExt cx="31499" cy="27001"/>
              </a:xfrm>
            </p:grpSpPr>
            <p:sp>
              <p:nvSpPr>
                <p:cNvPr id="4058" name="Google Shape;4058;p7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77"/>
              <p:cNvGrpSpPr/>
              <p:nvPr/>
            </p:nvGrpSpPr>
            <p:grpSpPr>
              <a:xfrm>
                <a:off x="4719311" y="3434404"/>
                <a:ext cx="31499" cy="26898"/>
                <a:chOff x="4719311" y="3434404"/>
                <a:chExt cx="31499" cy="26898"/>
              </a:xfrm>
            </p:grpSpPr>
            <p:sp>
              <p:nvSpPr>
                <p:cNvPr id="4061" name="Google Shape;4061;p7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77"/>
              <p:cNvGrpSpPr/>
              <p:nvPr/>
            </p:nvGrpSpPr>
            <p:grpSpPr>
              <a:xfrm>
                <a:off x="4768876" y="3401772"/>
                <a:ext cx="31499" cy="26898"/>
                <a:chOff x="4768876" y="3401772"/>
                <a:chExt cx="31499" cy="26898"/>
              </a:xfrm>
            </p:grpSpPr>
            <p:sp>
              <p:nvSpPr>
                <p:cNvPr id="4064" name="Google Shape;4064;p7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77"/>
              <p:cNvGrpSpPr/>
              <p:nvPr/>
            </p:nvGrpSpPr>
            <p:grpSpPr>
              <a:xfrm>
                <a:off x="4762214" y="3471377"/>
                <a:ext cx="26938" cy="26938"/>
                <a:chOff x="4762214" y="3471377"/>
                <a:chExt cx="26938" cy="26938"/>
              </a:xfrm>
            </p:grpSpPr>
            <p:sp>
              <p:nvSpPr>
                <p:cNvPr id="4067" name="Google Shape;4067;p7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77"/>
              <p:cNvGrpSpPr/>
              <p:nvPr/>
            </p:nvGrpSpPr>
            <p:grpSpPr>
              <a:xfrm>
                <a:off x="4790473" y="3344782"/>
                <a:ext cx="31405" cy="26898"/>
                <a:chOff x="4790473" y="3344782"/>
                <a:chExt cx="31405" cy="26898"/>
              </a:xfrm>
            </p:grpSpPr>
            <p:sp>
              <p:nvSpPr>
                <p:cNvPr id="4070" name="Google Shape;4070;p7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77"/>
              <p:cNvGrpSpPr/>
              <p:nvPr/>
            </p:nvGrpSpPr>
            <p:grpSpPr>
              <a:xfrm>
                <a:off x="4823774" y="3950733"/>
                <a:ext cx="37398" cy="32034"/>
                <a:chOff x="4823774" y="3950733"/>
                <a:chExt cx="37398" cy="32034"/>
              </a:xfrm>
            </p:grpSpPr>
            <p:sp>
              <p:nvSpPr>
                <p:cNvPr id="4073" name="Google Shape;4073;p7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77"/>
              <p:cNvGrpSpPr/>
              <p:nvPr/>
            </p:nvGrpSpPr>
            <p:grpSpPr>
              <a:xfrm>
                <a:off x="4823396" y="4110566"/>
                <a:ext cx="31405" cy="26906"/>
                <a:chOff x="4823396" y="4110566"/>
                <a:chExt cx="31405" cy="26906"/>
              </a:xfrm>
            </p:grpSpPr>
            <p:sp>
              <p:nvSpPr>
                <p:cNvPr id="4076" name="Google Shape;4076;p7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77"/>
              <p:cNvGrpSpPr/>
              <p:nvPr/>
            </p:nvGrpSpPr>
            <p:grpSpPr>
              <a:xfrm>
                <a:off x="4838332" y="3821150"/>
                <a:ext cx="31499" cy="26898"/>
                <a:chOff x="4838332" y="3821150"/>
                <a:chExt cx="31499" cy="26898"/>
              </a:xfrm>
            </p:grpSpPr>
            <p:sp>
              <p:nvSpPr>
                <p:cNvPr id="4079" name="Google Shape;4079;p7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77"/>
              <p:cNvGrpSpPr/>
              <p:nvPr/>
            </p:nvGrpSpPr>
            <p:grpSpPr>
              <a:xfrm>
                <a:off x="4661275" y="3815007"/>
                <a:ext cx="36824" cy="31523"/>
                <a:chOff x="4661275" y="3815007"/>
                <a:chExt cx="36824" cy="31523"/>
              </a:xfrm>
            </p:grpSpPr>
            <p:sp>
              <p:nvSpPr>
                <p:cNvPr id="4082" name="Google Shape;4082;p7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77"/>
              <p:cNvGrpSpPr/>
              <p:nvPr/>
            </p:nvGrpSpPr>
            <p:grpSpPr>
              <a:xfrm>
                <a:off x="4558998" y="3851037"/>
                <a:ext cx="33591" cy="28699"/>
                <a:chOff x="4558998" y="3851037"/>
                <a:chExt cx="33591" cy="28699"/>
              </a:xfrm>
            </p:grpSpPr>
            <p:sp>
              <p:nvSpPr>
                <p:cNvPr id="4085" name="Google Shape;4085;p7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77"/>
              <p:cNvGrpSpPr/>
              <p:nvPr/>
            </p:nvGrpSpPr>
            <p:grpSpPr>
              <a:xfrm>
                <a:off x="4696762" y="3638587"/>
                <a:ext cx="33591" cy="28794"/>
                <a:chOff x="4696762" y="3638587"/>
                <a:chExt cx="33591" cy="28794"/>
              </a:xfrm>
            </p:grpSpPr>
            <p:sp>
              <p:nvSpPr>
                <p:cNvPr id="4088" name="Google Shape;4088;p7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77"/>
              <p:cNvGrpSpPr/>
              <p:nvPr/>
            </p:nvGrpSpPr>
            <p:grpSpPr>
              <a:xfrm>
                <a:off x="4929479" y="3939140"/>
                <a:ext cx="33497" cy="28692"/>
                <a:chOff x="4929479" y="3939140"/>
                <a:chExt cx="33497" cy="28692"/>
              </a:xfrm>
            </p:grpSpPr>
            <p:sp>
              <p:nvSpPr>
                <p:cNvPr id="4091" name="Google Shape;4091;p7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77"/>
              <p:cNvGrpSpPr/>
              <p:nvPr/>
            </p:nvGrpSpPr>
            <p:grpSpPr>
              <a:xfrm>
                <a:off x="4907119" y="3986039"/>
                <a:ext cx="33497" cy="28699"/>
                <a:chOff x="4907119" y="3986039"/>
                <a:chExt cx="33497" cy="28699"/>
              </a:xfrm>
            </p:grpSpPr>
            <p:sp>
              <p:nvSpPr>
                <p:cNvPr id="4094" name="Google Shape;4094;p7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77"/>
              <p:cNvGrpSpPr/>
              <p:nvPr/>
            </p:nvGrpSpPr>
            <p:grpSpPr>
              <a:xfrm>
                <a:off x="4911783" y="4048102"/>
                <a:ext cx="33591" cy="28762"/>
                <a:chOff x="4911783" y="4048102"/>
                <a:chExt cx="33591" cy="28762"/>
              </a:xfrm>
            </p:grpSpPr>
            <p:sp>
              <p:nvSpPr>
                <p:cNvPr id="4097" name="Google Shape;4097;p7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9" name="Google Shape;4099;p7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1" name="Google Shape;4101;p77"/>
              <p:cNvGrpSpPr/>
              <p:nvPr/>
            </p:nvGrpSpPr>
            <p:grpSpPr>
              <a:xfrm>
                <a:off x="4762623" y="3837847"/>
                <a:ext cx="42416" cy="36273"/>
                <a:chOff x="4762623" y="3837847"/>
                <a:chExt cx="42416" cy="36273"/>
              </a:xfrm>
            </p:grpSpPr>
            <p:sp>
              <p:nvSpPr>
                <p:cNvPr id="4102" name="Google Shape;4102;p7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77"/>
              <p:cNvGrpSpPr/>
              <p:nvPr/>
            </p:nvGrpSpPr>
            <p:grpSpPr>
              <a:xfrm>
                <a:off x="4746044" y="4104966"/>
                <a:ext cx="33497" cy="28699"/>
                <a:chOff x="4746044" y="4104966"/>
                <a:chExt cx="33497" cy="28699"/>
              </a:xfrm>
            </p:grpSpPr>
            <p:sp>
              <p:nvSpPr>
                <p:cNvPr id="4105" name="Google Shape;4105;p7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77"/>
              <p:cNvGrpSpPr/>
              <p:nvPr/>
            </p:nvGrpSpPr>
            <p:grpSpPr>
              <a:xfrm>
                <a:off x="4859646" y="4162554"/>
                <a:ext cx="33591" cy="28762"/>
                <a:chOff x="4859646" y="4162554"/>
                <a:chExt cx="33591" cy="28762"/>
              </a:xfrm>
            </p:grpSpPr>
            <p:sp>
              <p:nvSpPr>
                <p:cNvPr id="4108" name="Google Shape;4108;p7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0" name="Google Shape;4110;p77"/>
            <p:cNvGrpSpPr/>
            <p:nvPr/>
          </p:nvGrpSpPr>
          <p:grpSpPr>
            <a:xfrm>
              <a:off x="3597785" y="3274438"/>
              <a:ext cx="855610" cy="1122100"/>
              <a:chOff x="3597785" y="3274438"/>
              <a:chExt cx="855610" cy="1122100"/>
            </a:xfrm>
          </p:grpSpPr>
          <p:grpSp>
            <p:nvGrpSpPr>
              <p:cNvPr id="4111" name="Google Shape;4111;p77"/>
              <p:cNvGrpSpPr/>
              <p:nvPr/>
            </p:nvGrpSpPr>
            <p:grpSpPr>
              <a:xfrm>
                <a:off x="3617857" y="3284717"/>
                <a:ext cx="826785" cy="1099165"/>
                <a:chOff x="3617857" y="3284717"/>
                <a:chExt cx="826785" cy="1099165"/>
              </a:xfrm>
            </p:grpSpPr>
            <p:sp>
              <p:nvSpPr>
                <p:cNvPr id="4112" name="Google Shape;4112;p7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77"/>
              <p:cNvGrpSpPr/>
              <p:nvPr/>
            </p:nvGrpSpPr>
            <p:grpSpPr>
              <a:xfrm>
                <a:off x="4180904" y="4251758"/>
                <a:ext cx="37783" cy="32420"/>
                <a:chOff x="4180904" y="4251758"/>
                <a:chExt cx="37783" cy="32420"/>
              </a:xfrm>
            </p:grpSpPr>
            <p:sp>
              <p:nvSpPr>
                <p:cNvPr id="4169" name="Google Shape;4169;p7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77"/>
              <p:cNvGrpSpPr/>
              <p:nvPr/>
            </p:nvGrpSpPr>
            <p:grpSpPr>
              <a:xfrm>
                <a:off x="4201644" y="4081324"/>
                <a:ext cx="37783" cy="32364"/>
                <a:chOff x="4201644" y="4081324"/>
                <a:chExt cx="37783" cy="32364"/>
              </a:xfrm>
            </p:grpSpPr>
            <p:sp>
              <p:nvSpPr>
                <p:cNvPr id="4172" name="Google Shape;4172;p7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7"/>
              <p:cNvGrpSpPr/>
              <p:nvPr/>
            </p:nvGrpSpPr>
            <p:grpSpPr>
              <a:xfrm>
                <a:off x="4284416" y="3887428"/>
                <a:ext cx="37783" cy="32451"/>
                <a:chOff x="4284416" y="3887428"/>
                <a:chExt cx="37783" cy="32451"/>
              </a:xfrm>
            </p:grpSpPr>
            <p:sp>
              <p:nvSpPr>
                <p:cNvPr id="4175" name="Google Shape;4175;p7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77"/>
              <p:cNvGrpSpPr/>
              <p:nvPr/>
            </p:nvGrpSpPr>
            <p:grpSpPr>
              <a:xfrm>
                <a:off x="4223721" y="3860404"/>
                <a:ext cx="37870" cy="32364"/>
                <a:chOff x="4223721" y="3860404"/>
                <a:chExt cx="37870" cy="32364"/>
              </a:xfrm>
            </p:grpSpPr>
            <p:sp>
              <p:nvSpPr>
                <p:cNvPr id="4178" name="Google Shape;4178;p7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77"/>
              <p:cNvGrpSpPr/>
              <p:nvPr/>
            </p:nvGrpSpPr>
            <p:grpSpPr>
              <a:xfrm>
                <a:off x="4104889" y="3699242"/>
                <a:ext cx="37776" cy="32357"/>
                <a:chOff x="4104889" y="3699242"/>
                <a:chExt cx="37776" cy="32357"/>
              </a:xfrm>
            </p:grpSpPr>
            <p:sp>
              <p:nvSpPr>
                <p:cNvPr id="4181" name="Google Shape;4181;p7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77"/>
              <p:cNvGrpSpPr/>
              <p:nvPr/>
            </p:nvGrpSpPr>
            <p:grpSpPr>
              <a:xfrm>
                <a:off x="4143608" y="3475121"/>
                <a:ext cx="37878" cy="32420"/>
                <a:chOff x="4143608" y="3475121"/>
                <a:chExt cx="37878" cy="32420"/>
              </a:xfrm>
            </p:grpSpPr>
            <p:sp>
              <p:nvSpPr>
                <p:cNvPr id="4184" name="Google Shape;4184;p7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77"/>
              <p:cNvGrpSpPr/>
              <p:nvPr/>
            </p:nvGrpSpPr>
            <p:grpSpPr>
              <a:xfrm>
                <a:off x="4217248" y="3570893"/>
                <a:ext cx="37776" cy="32364"/>
                <a:chOff x="4217248" y="3570893"/>
                <a:chExt cx="37776" cy="32364"/>
              </a:xfrm>
            </p:grpSpPr>
            <p:sp>
              <p:nvSpPr>
                <p:cNvPr id="4187" name="Google Shape;4187;p7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7"/>
              <p:cNvGrpSpPr/>
              <p:nvPr/>
            </p:nvGrpSpPr>
            <p:grpSpPr>
              <a:xfrm>
                <a:off x="4255307" y="3431612"/>
                <a:ext cx="37776" cy="32451"/>
                <a:chOff x="4255307" y="3431612"/>
                <a:chExt cx="37776" cy="32451"/>
              </a:xfrm>
            </p:grpSpPr>
            <p:sp>
              <p:nvSpPr>
                <p:cNvPr id="4190" name="Google Shape;4190;p7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77"/>
              <p:cNvGrpSpPr/>
              <p:nvPr/>
            </p:nvGrpSpPr>
            <p:grpSpPr>
              <a:xfrm>
                <a:off x="3853052" y="3577398"/>
                <a:ext cx="37776" cy="32420"/>
                <a:chOff x="3853052" y="3577398"/>
                <a:chExt cx="37776" cy="32420"/>
              </a:xfrm>
            </p:grpSpPr>
            <p:sp>
              <p:nvSpPr>
                <p:cNvPr id="4193" name="Google Shape;4193;p7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7"/>
              <p:cNvGrpSpPr/>
              <p:nvPr/>
            </p:nvGrpSpPr>
            <p:grpSpPr>
              <a:xfrm>
                <a:off x="4039908" y="3412107"/>
                <a:ext cx="37776" cy="32357"/>
                <a:chOff x="4039908" y="3412107"/>
                <a:chExt cx="37776" cy="32357"/>
              </a:xfrm>
            </p:grpSpPr>
            <p:sp>
              <p:nvSpPr>
                <p:cNvPr id="4196" name="Google Shape;4196;p7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77"/>
              <p:cNvGrpSpPr/>
              <p:nvPr/>
            </p:nvGrpSpPr>
            <p:grpSpPr>
              <a:xfrm>
                <a:off x="4017360" y="3342061"/>
                <a:ext cx="37870" cy="32380"/>
                <a:chOff x="4017360" y="3342061"/>
                <a:chExt cx="37870" cy="32380"/>
              </a:xfrm>
            </p:grpSpPr>
            <p:sp>
              <p:nvSpPr>
                <p:cNvPr id="4199" name="Google Shape;4199;p7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1" name="Google Shape;4201;p7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77"/>
              <p:cNvGrpSpPr/>
              <p:nvPr/>
            </p:nvGrpSpPr>
            <p:grpSpPr>
              <a:xfrm>
                <a:off x="3750870" y="3418650"/>
                <a:ext cx="37776" cy="32380"/>
                <a:chOff x="3750870" y="3418650"/>
                <a:chExt cx="37776" cy="32380"/>
              </a:xfrm>
            </p:grpSpPr>
            <p:sp>
              <p:nvSpPr>
                <p:cNvPr id="4204" name="Google Shape;4204;p7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77"/>
              <p:cNvGrpSpPr/>
              <p:nvPr/>
            </p:nvGrpSpPr>
            <p:grpSpPr>
              <a:xfrm>
                <a:off x="3632509" y="3274438"/>
                <a:ext cx="37783" cy="32357"/>
                <a:chOff x="3632509" y="3274438"/>
                <a:chExt cx="37783" cy="32357"/>
              </a:xfrm>
            </p:grpSpPr>
            <p:sp>
              <p:nvSpPr>
                <p:cNvPr id="4207" name="Google Shape;4207;p7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77"/>
              <p:cNvGrpSpPr/>
              <p:nvPr/>
            </p:nvGrpSpPr>
            <p:grpSpPr>
              <a:xfrm>
                <a:off x="3906424" y="3297561"/>
                <a:ext cx="37776" cy="32451"/>
                <a:chOff x="3906424" y="3297561"/>
                <a:chExt cx="37776" cy="32451"/>
              </a:xfrm>
            </p:grpSpPr>
            <p:sp>
              <p:nvSpPr>
                <p:cNvPr id="4210" name="Google Shape;4210;p7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77"/>
              <p:cNvGrpSpPr/>
              <p:nvPr/>
            </p:nvGrpSpPr>
            <p:grpSpPr>
              <a:xfrm>
                <a:off x="3866084" y="3412107"/>
                <a:ext cx="37776" cy="32357"/>
                <a:chOff x="3866084" y="3412107"/>
                <a:chExt cx="37776" cy="32357"/>
              </a:xfrm>
            </p:grpSpPr>
            <p:sp>
              <p:nvSpPr>
                <p:cNvPr id="4213" name="Google Shape;4213;p7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77"/>
              <p:cNvGrpSpPr/>
              <p:nvPr/>
            </p:nvGrpSpPr>
            <p:grpSpPr>
              <a:xfrm>
                <a:off x="4023919" y="3766409"/>
                <a:ext cx="37783" cy="32357"/>
                <a:chOff x="4023919" y="3766409"/>
                <a:chExt cx="37783" cy="32357"/>
              </a:xfrm>
            </p:grpSpPr>
            <p:sp>
              <p:nvSpPr>
                <p:cNvPr id="4216" name="Google Shape;4216;p7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77"/>
              <p:cNvGrpSpPr/>
              <p:nvPr/>
            </p:nvGrpSpPr>
            <p:grpSpPr>
              <a:xfrm>
                <a:off x="3973882" y="3779449"/>
                <a:ext cx="37776" cy="32357"/>
                <a:chOff x="3973882" y="3779449"/>
                <a:chExt cx="37776" cy="32357"/>
              </a:xfrm>
            </p:grpSpPr>
            <p:sp>
              <p:nvSpPr>
                <p:cNvPr id="4219" name="Google Shape;4219;p7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77"/>
              <p:cNvGrpSpPr/>
              <p:nvPr/>
            </p:nvGrpSpPr>
            <p:grpSpPr>
              <a:xfrm>
                <a:off x="4073398" y="3838028"/>
                <a:ext cx="37776" cy="32380"/>
                <a:chOff x="4073398" y="3838028"/>
                <a:chExt cx="37776" cy="32380"/>
              </a:xfrm>
            </p:grpSpPr>
            <p:sp>
              <p:nvSpPr>
                <p:cNvPr id="4222" name="Google Shape;4222;p7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77"/>
              <p:cNvGrpSpPr/>
              <p:nvPr/>
            </p:nvGrpSpPr>
            <p:grpSpPr>
              <a:xfrm>
                <a:off x="4342672" y="4144496"/>
                <a:ext cx="37752" cy="32364"/>
                <a:chOff x="4342672" y="4144496"/>
                <a:chExt cx="37752" cy="32364"/>
              </a:xfrm>
            </p:grpSpPr>
            <p:sp>
              <p:nvSpPr>
                <p:cNvPr id="4225" name="Google Shape;4225;p7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77"/>
              <p:cNvGrpSpPr/>
              <p:nvPr/>
            </p:nvGrpSpPr>
            <p:grpSpPr>
              <a:xfrm>
                <a:off x="4406386" y="4056872"/>
                <a:ext cx="37783" cy="32364"/>
                <a:chOff x="4406386" y="4056872"/>
                <a:chExt cx="37783" cy="32364"/>
              </a:xfrm>
            </p:grpSpPr>
            <p:sp>
              <p:nvSpPr>
                <p:cNvPr id="4228" name="Google Shape;4228;p7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77"/>
              <p:cNvGrpSpPr/>
              <p:nvPr/>
            </p:nvGrpSpPr>
            <p:grpSpPr>
              <a:xfrm>
                <a:off x="4284416" y="4245254"/>
                <a:ext cx="37783" cy="32357"/>
                <a:chOff x="4284416" y="4245254"/>
                <a:chExt cx="37783" cy="32357"/>
              </a:xfrm>
            </p:grpSpPr>
            <p:sp>
              <p:nvSpPr>
                <p:cNvPr id="4231" name="Google Shape;4231;p7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77"/>
              <p:cNvGrpSpPr/>
              <p:nvPr/>
            </p:nvGrpSpPr>
            <p:grpSpPr>
              <a:xfrm>
                <a:off x="4219057" y="4331258"/>
                <a:ext cx="37776" cy="32364"/>
                <a:chOff x="4219057" y="4331258"/>
                <a:chExt cx="37776" cy="32364"/>
              </a:xfrm>
            </p:grpSpPr>
            <p:sp>
              <p:nvSpPr>
                <p:cNvPr id="4234" name="Google Shape;4234;p7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77"/>
              <p:cNvGrpSpPr/>
              <p:nvPr/>
            </p:nvGrpSpPr>
            <p:grpSpPr>
              <a:xfrm>
                <a:off x="4204122" y="4141688"/>
                <a:ext cx="33497" cy="28699"/>
                <a:chOff x="4204122" y="4141688"/>
                <a:chExt cx="33497" cy="28699"/>
              </a:xfrm>
            </p:grpSpPr>
            <p:sp>
              <p:nvSpPr>
                <p:cNvPr id="4237" name="Google Shape;4237;p7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77"/>
              <p:cNvGrpSpPr/>
              <p:nvPr/>
            </p:nvGrpSpPr>
            <p:grpSpPr>
              <a:xfrm>
                <a:off x="4301546" y="4003869"/>
                <a:ext cx="38916" cy="33324"/>
                <a:chOff x="4301546" y="4003869"/>
                <a:chExt cx="38916" cy="33324"/>
              </a:xfrm>
            </p:grpSpPr>
            <p:sp>
              <p:nvSpPr>
                <p:cNvPr id="4240" name="Google Shape;4240;p7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77"/>
              <p:cNvGrpSpPr/>
              <p:nvPr/>
            </p:nvGrpSpPr>
            <p:grpSpPr>
              <a:xfrm>
                <a:off x="4210681" y="3924669"/>
                <a:ext cx="36549" cy="31366"/>
                <a:chOff x="4210681" y="3924669"/>
                <a:chExt cx="36549" cy="31366"/>
              </a:xfrm>
            </p:grpSpPr>
            <p:sp>
              <p:nvSpPr>
                <p:cNvPr id="4243" name="Google Shape;4243;p7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77"/>
              <p:cNvGrpSpPr/>
              <p:nvPr/>
            </p:nvGrpSpPr>
            <p:grpSpPr>
              <a:xfrm>
                <a:off x="3987771" y="3628874"/>
                <a:ext cx="31499" cy="26993"/>
                <a:chOff x="3987771" y="3628874"/>
                <a:chExt cx="31499" cy="26993"/>
              </a:xfrm>
            </p:grpSpPr>
            <p:sp>
              <p:nvSpPr>
                <p:cNvPr id="4246" name="Google Shape;4246;p7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77"/>
              <p:cNvGrpSpPr/>
              <p:nvPr/>
            </p:nvGrpSpPr>
            <p:grpSpPr>
              <a:xfrm>
                <a:off x="4087382" y="3775674"/>
                <a:ext cx="31405" cy="26898"/>
                <a:chOff x="4087382" y="3775674"/>
                <a:chExt cx="31405" cy="26898"/>
              </a:xfrm>
            </p:grpSpPr>
            <p:sp>
              <p:nvSpPr>
                <p:cNvPr id="4249" name="Google Shape;4249;p7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7"/>
              <p:cNvGrpSpPr/>
              <p:nvPr/>
            </p:nvGrpSpPr>
            <p:grpSpPr>
              <a:xfrm>
                <a:off x="4118873" y="3856637"/>
                <a:ext cx="31405" cy="26906"/>
                <a:chOff x="4118873" y="3856637"/>
                <a:chExt cx="31405" cy="26906"/>
              </a:xfrm>
            </p:grpSpPr>
            <p:sp>
              <p:nvSpPr>
                <p:cNvPr id="4252" name="Google Shape;4252;p7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77"/>
              <p:cNvGrpSpPr/>
              <p:nvPr/>
            </p:nvGrpSpPr>
            <p:grpSpPr>
              <a:xfrm>
                <a:off x="4168541" y="3639523"/>
                <a:ext cx="31499" cy="26906"/>
                <a:chOff x="4168541" y="3639523"/>
                <a:chExt cx="31499" cy="26906"/>
              </a:xfrm>
            </p:grpSpPr>
            <p:sp>
              <p:nvSpPr>
                <p:cNvPr id="4255" name="Google Shape;4255;p7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7"/>
              <p:cNvGrpSpPr/>
              <p:nvPr/>
            </p:nvGrpSpPr>
            <p:grpSpPr>
              <a:xfrm>
                <a:off x="3965789" y="3393545"/>
                <a:ext cx="31405" cy="26945"/>
                <a:chOff x="3965789" y="3393545"/>
                <a:chExt cx="31405" cy="26945"/>
              </a:xfrm>
            </p:grpSpPr>
            <p:sp>
              <p:nvSpPr>
                <p:cNvPr id="4258" name="Google Shape;4258;p7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77"/>
              <p:cNvGrpSpPr/>
              <p:nvPr/>
            </p:nvGrpSpPr>
            <p:grpSpPr>
              <a:xfrm>
                <a:off x="3925166" y="3491008"/>
                <a:ext cx="31405" cy="27001"/>
                <a:chOff x="3925166" y="3491008"/>
                <a:chExt cx="31405" cy="27001"/>
              </a:xfrm>
            </p:grpSpPr>
            <p:sp>
              <p:nvSpPr>
                <p:cNvPr id="4261" name="Google Shape;4261;p7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7"/>
              <p:cNvGrpSpPr/>
              <p:nvPr/>
            </p:nvGrpSpPr>
            <p:grpSpPr>
              <a:xfrm>
                <a:off x="3682845" y="3340976"/>
                <a:ext cx="31397" cy="26898"/>
                <a:chOff x="3682845" y="3340976"/>
                <a:chExt cx="31397" cy="26898"/>
              </a:xfrm>
            </p:grpSpPr>
            <p:sp>
              <p:nvSpPr>
                <p:cNvPr id="4264" name="Google Shape;4264;p7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77"/>
              <p:cNvGrpSpPr/>
              <p:nvPr/>
            </p:nvGrpSpPr>
            <p:grpSpPr>
              <a:xfrm>
                <a:off x="3795393" y="3353725"/>
                <a:ext cx="31499" cy="26993"/>
                <a:chOff x="3795393" y="3353725"/>
                <a:chExt cx="31499" cy="26993"/>
              </a:xfrm>
            </p:grpSpPr>
            <p:sp>
              <p:nvSpPr>
                <p:cNvPr id="4267" name="Google Shape;4267;p7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77"/>
              <p:cNvGrpSpPr/>
              <p:nvPr/>
            </p:nvGrpSpPr>
            <p:grpSpPr>
              <a:xfrm>
                <a:off x="4176909" y="4363221"/>
                <a:ext cx="38924" cy="33316"/>
                <a:chOff x="4176909" y="4363221"/>
                <a:chExt cx="38924" cy="33316"/>
              </a:xfrm>
            </p:grpSpPr>
            <p:sp>
              <p:nvSpPr>
                <p:cNvPr id="4270" name="Google Shape;4270;p7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77"/>
              <p:cNvGrpSpPr/>
              <p:nvPr/>
            </p:nvGrpSpPr>
            <p:grpSpPr>
              <a:xfrm>
                <a:off x="4226191" y="4007660"/>
                <a:ext cx="33560" cy="28770"/>
                <a:chOff x="4226191" y="4007660"/>
                <a:chExt cx="33560" cy="28770"/>
              </a:xfrm>
            </p:grpSpPr>
            <p:sp>
              <p:nvSpPr>
                <p:cNvPr id="4273" name="Google Shape;4273;p7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77"/>
              <p:cNvGrpSpPr/>
              <p:nvPr/>
            </p:nvGrpSpPr>
            <p:grpSpPr>
              <a:xfrm>
                <a:off x="3597785" y="3377045"/>
                <a:ext cx="33591" cy="28699"/>
                <a:chOff x="3597785" y="3377045"/>
                <a:chExt cx="33591" cy="28699"/>
              </a:xfrm>
            </p:grpSpPr>
            <p:sp>
              <p:nvSpPr>
                <p:cNvPr id="4276" name="Google Shape;4276;p7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7"/>
              <p:cNvGrpSpPr/>
              <p:nvPr/>
            </p:nvGrpSpPr>
            <p:grpSpPr>
              <a:xfrm>
                <a:off x="3887870" y="3669796"/>
                <a:ext cx="33591" cy="28692"/>
                <a:chOff x="3887870" y="3669796"/>
                <a:chExt cx="33591" cy="28692"/>
              </a:xfrm>
            </p:grpSpPr>
            <p:sp>
              <p:nvSpPr>
                <p:cNvPr id="4279" name="Google Shape;4279;p7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77"/>
              <p:cNvGrpSpPr/>
              <p:nvPr/>
            </p:nvGrpSpPr>
            <p:grpSpPr>
              <a:xfrm>
                <a:off x="3818320" y="3481625"/>
                <a:ext cx="33497" cy="28770"/>
                <a:chOff x="3818320" y="3481625"/>
                <a:chExt cx="33497" cy="28770"/>
              </a:xfrm>
            </p:grpSpPr>
            <p:sp>
              <p:nvSpPr>
                <p:cNvPr id="4282" name="Google Shape;4282;p7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77"/>
              <p:cNvGrpSpPr/>
              <p:nvPr/>
            </p:nvGrpSpPr>
            <p:grpSpPr>
              <a:xfrm>
                <a:off x="4278139" y="4120948"/>
                <a:ext cx="37492" cy="32129"/>
                <a:chOff x="4278139" y="4120948"/>
                <a:chExt cx="37492" cy="32129"/>
              </a:xfrm>
            </p:grpSpPr>
            <p:sp>
              <p:nvSpPr>
                <p:cNvPr id="4285" name="Google Shape;4285;p7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7"/>
              <p:cNvGrpSpPr/>
              <p:nvPr/>
            </p:nvGrpSpPr>
            <p:grpSpPr>
              <a:xfrm>
                <a:off x="4419898" y="3977388"/>
                <a:ext cx="33497" cy="28692"/>
                <a:chOff x="4419898" y="3977388"/>
                <a:chExt cx="33497" cy="28692"/>
              </a:xfrm>
            </p:grpSpPr>
            <p:sp>
              <p:nvSpPr>
                <p:cNvPr id="4288" name="Google Shape;4288;p7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77"/>
              <p:cNvGrpSpPr/>
              <p:nvPr/>
            </p:nvGrpSpPr>
            <p:grpSpPr>
              <a:xfrm>
                <a:off x="4158930" y="4034684"/>
                <a:ext cx="33497" cy="28762"/>
                <a:chOff x="4158930" y="4034684"/>
                <a:chExt cx="33497" cy="28762"/>
              </a:xfrm>
            </p:grpSpPr>
            <p:sp>
              <p:nvSpPr>
                <p:cNvPr id="4291" name="Google Shape;4291;p7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77"/>
              <p:cNvGrpSpPr/>
              <p:nvPr/>
            </p:nvGrpSpPr>
            <p:grpSpPr>
              <a:xfrm>
                <a:off x="4134949" y="3957049"/>
                <a:ext cx="33497" cy="28770"/>
                <a:chOff x="4134949" y="3957049"/>
                <a:chExt cx="33497" cy="28770"/>
              </a:xfrm>
            </p:grpSpPr>
            <p:sp>
              <p:nvSpPr>
                <p:cNvPr id="4294" name="Google Shape;4294;p7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77"/>
              <p:cNvGrpSpPr/>
              <p:nvPr/>
            </p:nvGrpSpPr>
            <p:grpSpPr>
              <a:xfrm>
                <a:off x="4193653" y="4184403"/>
                <a:ext cx="43580" cy="37264"/>
                <a:chOff x="4193653" y="4184403"/>
                <a:chExt cx="43580" cy="37264"/>
              </a:xfrm>
            </p:grpSpPr>
            <p:sp>
              <p:nvSpPr>
                <p:cNvPr id="4297" name="Google Shape;4297;p7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77"/>
              <p:cNvGrpSpPr/>
              <p:nvPr/>
            </p:nvGrpSpPr>
            <p:grpSpPr>
              <a:xfrm>
                <a:off x="4343600" y="3943844"/>
                <a:ext cx="43580" cy="37312"/>
                <a:chOff x="4343600" y="3943844"/>
                <a:chExt cx="43580" cy="37312"/>
              </a:xfrm>
            </p:grpSpPr>
            <p:sp>
              <p:nvSpPr>
                <p:cNvPr id="4300" name="Google Shape;4300;p7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77"/>
              <p:cNvGrpSpPr/>
              <p:nvPr/>
            </p:nvGrpSpPr>
            <p:grpSpPr>
              <a:xfrm>
                <a:off x="4172339" y="3381693"/>
                <a:ext cx="31499" cy="27001"/>
                <a:chOff x="4172339" y="3381693"/>
                <a:chExt cx="31499" cy="27001"/>
              </a:xfrm>
            </p:grpSpPr>
            <p:sp>
              <p:nvSpPr>
                <p:cNvPr id="4303" name="Google Shape;4303;p7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8" name="Shape 4308"/>
        <p:cNvGrpSpPr/>
        <p:nvPr/>
      </p:nvGrpSpPr>
      <p:grpSpPr>
        <a:xfrm>
          <a:off x="0" y="0"/>
          <a:ext cx="0" cy="0"/>
          <a:chOff x="0" y="0"/>
          <a:chExt cx="0" cy="0"/>
        </a:xfrm>
      </p:grpSpPr>
      <p:grpSp>
        <p:nvGrpSpPr>
          <p:cNvPr id="4309" name="Google Shape;4309;p78"/>
          <p:cNvGrpSpPr/>
          <p:nvPr/>
        </p:nvGrpSpPr>
        <p:grpSpPr>
          <a:xfrm>
            <a:off x="729274" y="969771"/>
            <a:ext cx="2507799" cy="206239"/>
            <a:chOff x="106648" y="895722"/>
            <a:chExt cx="4481413" cy="374300"/>
          </a:xfrm>
        </p:grpSpPr>
        <p:grpSp>
          <p:nvGrpSpPr>
            <p:cNvPr id="4310" name="Google Shape;4310;p78"/>
            <p:cNvGrpSpPr/>
            <p:nvPr/>
          </p:nvGrpSpPr>
          <p:grpSpPr>
            <a:xfrm>
              <a:off x="2233276" y="895722"/>
              <a:ext cx="1082667" cy="223591"/>
              <a:chOff x="4808316" y="2800065"/>
              <a:chExt cx="1999386" cy="412910"/>
            </a:xfrm>
          </p:grpSpPr>
          <p:sp>
            <p:nvSpPr>
              <p:cNvPr id="4311" name="Google Shape;4311;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2" name="Google Shape;4312;p78"/>
              <p:cNvGrpSpPr/>
              <p:nvPr/>
            </p:nvGrpSpPr>
            <p:grpSpPr>
              <a:xfrm>
                <a:off x="4808316" y="2800065"/>
                <a:ext cx="92400" cy="411825"/>
                <a:chOff x="845575" y="2563700"/>
                <a:chExt cx="92400" cy="411825"/>
              </a:xfrm>
            </p:grpSpPr>
            <p:cxnSp>
              <p:nvCxnSpPr>
                <p:cNvPr id="4313" name="Google Shape;4313;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4" name="Google Shape;4314;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5" name="Google Shape;4315;p78"/>
            <p:cNvGrpSpPr/>
            <p:nvPr/>
          </p:nvGrpSpPr>
          <p:grpSpPr>
            <a:xfrm>
              <a:off x="106648" y="895722"/>
              <a:ext cx="1088401" cy="223591"/>
              <a:chOff x="881025" y="2800065"/>
              <a:chExt cx="2009975" cy="412910"/>
            </a:xfrm>
          </p:grpSpPr>
          <p:sp>
            <p:nvSpPr>
              <p:cNvPr id="4316" name="Google Shape;4316;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7" name="Google Shape;4317;p78"/>
              <p:cNvGrpSpPr/>
              <p:nvPr/>
            </p:nvGrpSpPr>
            <p:grpSpPr>
              <a:xfrm>
                <a:off x="881025" y="2800065"/>
                <a:ext cx="92400" cy="411825"/>
                <a:chOff x="845575" y="2563700"/>
                <a:chExt cx="92400" cy="411825"/>
              </a:xfrm>
            </p:grpSpPr>
            <p:cxnSp>
              <p:nvCxnSpPr>
                <p:cNvPr id="4318" name="Google Shape;4318;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9" name="Google Shape;4319;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0" name="Google Shape;4320;p78"/>
            <p:cNvGrpSpPr/>
            <p:nvPr/>
          </p:nvGrpSpPr>
          <p:grpSpPr>
            <a:xfrm>
              <a:off x="1172346" y="1047018"/>
              <a:ext cx="1083151" cy="223003"/>
              <a:chOff x="2849073" y="3079467"/>
              <a:chExt cx="2000279" cy="411825"/>
            </a:xfrm>
          </p:grpSpPr>
          <p:sp>
            <p:nvSpPr>
              <p:cNvPr id="4321" name="Google Shape;4321;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2" name="Google Shape;4322;p78"/>
              <p:cNvGrpSpPr/>
              <p:nvPr/>
            </p:nvGrpSpPr>
            <p:grpSpPr>
              <a:xfrm rot="10800000">
                <a:off x="2849073" y="3079467"/>
                <a:ext cx="92400" cy="411825"/>
                <a:chOff x="2070100" y="2563700"/>
                <a:chExt cx="92400" cy="411825"/>
              </a:xfrm>
            </p:grpSpPr>
            <p:cxnSp>
              <p:nvCxnSpPr>
                <p:cNvPr id="4323" name="Google Shape;4323;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24" name="Google Shape;4324;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5" name="Google Shape;4325;p78"/>
            <p:cNvGrpSpPr/>
            <p:nvPr/>
          </p:nvGrpSpPr>
          <p:grpSpPr>
            <a:xfrm>
              <a:off x="3290132" y="1047018"/>
              <a:ext cx="1297929" cy="223003"/>
              <a:chOff x="6760035" y="3079467"/>
              <a:chExt cx="2396914" cy="411825"/>
            </a:xfrm>
          </p:grpSpPr>
          <p:sp>
            <p:nvSpPr>
              <p:cNvPr id="4326" name="Google Shape;4326;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7" name="Google Shape;4327;p78"/>
              <p:cNvGrpSpPr/>
              <p:nvPr/>
            </p:nvGrpSpPr>
            <p:grpSpPr>
              <a:xfrm rot="10800000">
                <a:off x="6760035" y="3079467"/>
                <a:ext cx="92400" cy="411825"/>
                <a:chOff x="2070100" y="2563700"/>
                <a:chExt cx="92400" cy="411825"/>
              </a:xfrm>
            </p:grpSpPr>
            <p:cxnSp>
              <p:nvCxnSpPr>
                <p:cNvPr id="4328" name="Google Shape;4328;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29" name="Google Shape;4329;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0" name="Google Shape;4330;p78"/>
          <p:cNvGrpSpPr/>
          <p:nvPr/>
        </p:nvGrpSpPr>
        <p:grpSpPr>
          <a:xfrm>
            <a:off x="2147036" y="3369142"/>
            <a:ext cx="1086701" cy="799429"/>
            <a:chOff x="2183288" y="3555572"/>
            <a:chExt cx="1136241" cy="835873"/>
          </a:xfrm>
        </p:grpSpPr>
        <p:sp>
          <p:nvSpPr>
            <p:cNvPr id="4331" name="Google Shape;4331;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2" name="Google Shape;4332;p78"/>
            <p:cNvGrpSpPr/>
            <p:nvPr/>
          </p:nvGrpSpPr>
          <p:grpSpPr>
            <a:xfrm>
              <a:off x="2205895" y="3637269"/>
              <a:ext cx="1089848" cy="724993"/>
              <a:chOff x="2205895" y="3637269"/>
              <a:chExt cx="1089848" cy="724993"/>
            </a:xfrm>
          </p:grpSpPr>
          <p:sp>
            <p:nvSpPr>
              <p:cNvPr id="4333" name="Google Shape;4333;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9" name="Google Shape;4339;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0" name="Google Shape;4340;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41" name="Google Shape;4341;p78"/>
            <p:cNvGrpSpPr/>
            <p:nvPr/>
          </p:nvGrpSpPr>
          <p:grpSpPr>
            <a:xfrm>
              <a:off x="3173850" y="3779426"/>
              <a:ext cx="145679" cy="70048"/>
              <a:chOff x="3173850" y="3779426"/>
              <a:chExt cx="145679" cy="70048"/>
            </a:xfrm>
          </p:grpSpPr>
          <p:cxnSp>
            <p:nvCxnSpPr>
              <p:cNvPr id="4342" name="Google Shape;4342;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43" name="Google Shape;4343;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78"/>
            <p:cNvGrpSpPr/>
            <p:nvPr/>
          </p:nvGrpSpPr>
          <p:grpSpPr>
            <a:xfrm>
              <a:off x="2183288" y="4139483"/>
              <a:ext cx="145133" cy="70048"/>
              <a:chOff x="2183288" y="4139483"/>
              <a:chExt cx="145133" cy="70048"/>
            </a:xfrm>
          </p:grpSpPr>
          <p:cxnSp>
            <p:nvCxnSpPr>
              <p:cNvPr id="4345" name="Google Shape;4345;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46" name="Google Shape;4346;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7" name="Google Shape;4347;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8" name="Google Shape;4348;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49" name="Google Shape;4349;p78"/>
            <p:cNvGrpSpPr/>
            <p:nvPr/>
          </p:nvGrpSpPr>
          <p:grpSpPr>
            <a:xfrm>
              <a:off x="2943836" y="4268886"/>
              <a:ext cx="60717" cy="122559"/>
              <a:chOff x="2943836" y="4268886"/>
              <a:chExt cx="60717" cy="122559"/>
            </a:xfrm>
          </p:grpSpPr>
          <p:sp>
            <p:nvSpPr>
              <p:cNvPr id="4350" name="Google Shape;4350;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1" name="Google Shape;4351;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52" name="Google Shape;4352;p78"/>
          <p:cNvGrpSpPr/>
          <p:nvPr/>
        </p:nvGrpSpPr>
        <p:grpSpPr>
          <a:xfrm>
            <a:off x="3409981" y="1290142"/>
            <a:ext cx="1675870" cy="758251"/>
            <a:chOff x="3530532" y="1496185"/>
            <a:chExt cx="1562000" cy="706730"/>
          </a:xfrm>
        </p:grpSpPr>
        <p:cxnSp>
          <p:nvCxnSpPr>
            <p:cNvPr id="4353" name="Google Shape;4353;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54" name="Google Shape;4354;p78"/>
            <p:cNvGrpSpPr/>
            <p:nvPr/>
          </p:nvGrpSpPr>
          <p:grpSpPr>
            <a:xfrm>
              <a:off x="3530532" y="1496185"/>
              <a:ext cx="323430" cy="463587"/>
              <a:chOff x="3530532" y="1496185"/>
              <a:chExt cx="323430" cy="463587"/>
            </a:xfrm>
          </p:grpSpPr>
          <p:grpSp>
            <p:nvGrpSpPr>
              <p:cNvPr id="4355" name="Google Shape;4355;p78"/>
              <p:cNvGrpSpPr/>
              <p:nvPr/>
            </p:nvGrpSpPr>
            <p:grpSpPr>
              <a:xfrm>
                <a:off x="3567462" y="1496185"/>
                <a:ext cx="286500" cy="361376"/>
                <a:chOff x="3567462" y="1496185"/>
                <a:chExt cx="286500" cy="361376"/>
              </a:xfrm>
            </p:grpSpPr>
            <p:cxnSp>
              <p:nvCxnSpPr>
                <p:cNvPr id="4356" name="Google Shape;4356;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57" name="Google Shape;4357;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8" name="Google Shape;4358;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78"/>
            <p:cNvGrpSpPr/>
            <p:nvPr/>
          </p:nvGrpSpPr>
          <p:grpSpPr>
            <a:xfrm>
              <a:off x="3891569" y="1779209"/>
              <a:ext cx="323945" cy="423706"/>
              <a:chOff x="3891569" y="1779209"/>
              <a:chExt cx="323945" cy="423706"/>
            </a:xfrm>
          </p:grpSpPr>
          <p:grpSp>
            <p:nvGrpSpPr>
              <p:cNvPr id="4360" name="Google Shape;4360;p78"/>
              <p:cNvGrpSpPr/>
              <p:nvPr/>
            </p:nvGrpSpPr>
            <p:grpSpPr>
              <a:xfrm>
                <a:off x="3929014" y="1881638"/>
                <a:ext cx="286500" cy="321278"/>
                <a:chOff x="3929014" y="1881638"/>
                <a:chExt cx="286500" cy="321278"/>
              </a:xfrm>
            </p:grpSpPr>
            <p:cxnSp>
              <p:nvCxnSpPr>
                <p:cNvPr id="4361" name="Google Shape;4361;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62" name="Google Shape;4362;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3" name="Google Shape;4363;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78"/>
            <p:cNvGrpSpPr/>
            <p:nvPr/>
          </p:nvGrpSpPr>
          <p:grpSpPr>
            <a:xfrm>
              <a:off x="4252606" y="1496185"/>
              <a:ext cx="324721" cy="463587"/>
              <a:chOff x="4252606" y="1496185"/>
              <a:chExt cx="324721" cy="463587"/>
            </a:xfrm>
          </p:grpSpPr>
          <p:grpSp>
            <p:nvGrpSpPr>
              <p:cNvPr id="4365" name="Google Shape;4365;p78"/>
              <p:cNvGrpSpPr/>
              <p:nvPr/>
            </p:nvGrpSpPr>
            <p:grpSpPr>
              <a:xfrm>
                <a:off x="4290828" y="1496185"/>
                <a:ext cx="286500" cy="361376"/>
                <a:chOff x="4290828" y="1496185"/>
                <a:chExt cx="286500" cy="361376"/>
              </a:xfrm>
            </p:grpSpPr>
            <p:cxnSp>
              <p:nvCxnSpPr>
                <p:cNvPr id="4366" name="Google Shape;4366;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67" name="Google Shape;4367;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8" name="Google Shape;4368;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78"/>
            <p:cNvGrpSpPr/>
            <p:nvPr/>
          </p:nvGrpSpPr>
          <p:grpSpPr>
            <a:xfrm>
              <a:off x="4613643" y="1763716"/>
              <a:ext cx="325308" cy="439200"/>
              <a:chOff x="4613643" y="1763716"/>
              <a:chExt cx="325308" cy="439200"/>
            </a:xfrm>
          </p:grpSpPr>
          <p:grpSp>
            <p:nvGrpSpPr>
              <p:cNvPr id="4370" name="Google Shape;4370;p78"/>
              <p:cNvGrpSpPr/>
              <p:nvPr/>
            </p:nvGrpSpPr>
            <p:grpSpPr>
              <a:xfrm>
                <a:off x="4652451" y="1879538"/>
                <a:ext cx="286500" cy="323378"/>
                <a:chOff x="4652451" y="1879538"/>
                <a:chExt cx="286500" cy="323378"/>
              </a:xfrm>
            </p:grpSpPr>
            <p:cxnSp>
              <p:nvCxnSpPr>
                <p:cNvPr id="4371" name="Google Shape;4371;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72" name="Google Shape;4372;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3" name="Google Shape;4373;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4" name="Google Shape;4374;p78"/>
          <p:cNvGrpSpPr/>
          <p:nvPr/>
        </p:nvGrpSpPr>
        <p:grpSpPr>
          <a:xfrm>
            <a:off x="3421841" y="2143768"/>
            <a:ext cx="1652173" cy="391517"/>
            <a:chOff x="3512551" y="2358270"/>
            <a:chExt cx="1597383" cy="378533"/>
          </a:xfrm>
        </p:grpSpPr>
        <p:cxnSp>
          <p:nvCxnSpPr>
            <p:cNvPr id="4375" name="Google Shape;4375;p78"/>
            <p:cNvCxnSpPr>
              <a:stCxn id="4376" idx="6"/>
              <a:endCxn id="437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78" name="Google Shape;4378;p78"/>
            <p:cNvGrpSpPr/>
            <p:nvPr/>
          </p:nvGrpSpPr>
          <p:grpSpPr>
            <a:xfrm>
              <a:off x="3512551" y="2358270"/>
              <a:ext cx="225647" cy="307714"/>
              <a:chOff x="2182679" y="2004714"/>
              <a:chExt cx="792300" cy="1080458"/>
            </a:xfrm>
          </p:grpSpPr>
          <p:cxnSp>
            <p:nvCxnSpPr>
              <p:cNvPr id="4379" name="Google Shape;4379;p78"/>
              <p:cNvCxnSpPr>
                <a:stCxn id="438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76" name="Google Shape;4376;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78"/>
            <p:cNvGrpSpPr/>
            <p:nvPr/>
          </p:nvGrpSpPr>
          <p:grpSpPr>
            <a:xfrm>
              <a:off x="3969644" y="2440153"/>
              <a:ext cx="225853" cy="296651"/>
              <a:chOff x="3775710" y="1729289"/>
              <a:chExt cx="136500" cy="179289"/>
            </a:xfrm>
          </p:grpSpPr>
          <p:cxnSp>
            <p:nvCxnSpPr>
              <p:cNvPr id="4382" name="Google Shape;4382;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83" name="Google Shape;4383;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78"/>
            <p:cNvGrpSpPr/>
            <p:nvPr/>
          </p:nvGrpSpPr>
          <p:grpSpPr>
            <a:xfrm>
              <a:off x="4427051" y="2358270"/>
              <a:ext cx="225647" cy="307714"/>
              <a:chOff x="5393704" y="2004714"/>
              <a:chExt cx="792300" cy="1080458"/>
            </a:xfrm>
          </p:grpSpPr>
          <p:cxnSp>
            <p:nvCxnSpPr>
              <p:cNvPr id="4386" name="Google Shape;4386;p78"/>
              <p:cNvCxnSpPr>
                <a:stCxn id="438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88" name="Google Shape;4388;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78"/>
            <p:cNvGrpSpPr/>
            <p:nvPr/>
          </p:nvGrpSpPr>
          <p:grpSpPr>
            <a:xfrm>
              <a:off x="4884287" y="2440252"/>
              <a:ext cx="225647" cy="296532"/>
              <a:chOff x="6999166" y="2292572"/>
              <a:chExt cx="792300" cy="1041192"/>
            </a:xfrm>
          </p:grpSpPr>
          <p:cxnSp>
            <p:nvCxnSpPr>
              <p:cNvPr id="4390" name="Google Shape;4390;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77" name="Google Shape;4377;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2" name="Google Shape;4392;p78"/>
          <p:cNvGrpSpPr/>
          <p:nvPr/>
        </p:nvGrpSpPr>
        <p:grpSpPr>
          <a:xfrm>
            <a:off x="6842649" y="979967"/>
            <a:ext cx="1581844" cy="732818"/>
            <a:chOff x="634175" y="2986275"/>
            <a:chExt cx="3147949" cy="1458344"/>
          </a:xfrm>
        </p:grpSpPr>
        <p:cxnSp>
          <p:nvCxnSpPr>
            <p:cNvPr id="4393" name="Google Shape;4393;p78"/>
            <p:cNvCxnSpPr>
              <a:stCxn id="4394" idx="4"/>
              <a:endCxn id="439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96" name="Google Shape;4396;p78"/>
            <p:cNvCxnSpPr>
              <a:stCxn id="4395" idx="0"/>
              <a:endCxn id="439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98" name="Google Shape;4398;p78"/>
            <p:cNvCxnSpPr>
              <a:stCxn id="4397" idx="4"/>
              <a:endCxn id="439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00" name="Google Shape;4400;p78"/>
            <p:cNvCxnSpPr>
              <a:stCxn id="4399" idx="0"/>
              <a:endCxn id="440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01" name="Google Shape;4401;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7" name="Google Shape;4397;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4" name="Google Shape;4394;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9" name="Google Shape;4399;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5" name="Google Shape;4395;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02" name="Google Shape;4402;p78"/>
          <p:cNvGrpSpPr/>
          <p:nvPr/>
        </p:nvGrpSpPr>
        <p:grpSpPr>
          <a:xfrm>
            <a:off x="3410364" y="2674277"/>
            <a:ext cx="1675128" cy="313674"/>
            <a:chOff x="998425" y="1182125"/>
            <a:chExt cx="1065400" cy="199500"/>
          </a:xfrm>
        </p:grpSpPr>
        <p:sp>
          <p:nvSpPr>
            <p:cNvPr id="4403" name="Google Shape;4403;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78"/>
          <p:cNvGrpSpPr/>
          <p:nvPr/>
        </p:nvGrpSpPr>
        <p:grpSpPr>
          <a:xfrm>
            <a:off x="3410363" y="3630244"/>
            <a:ext cx="1675129" cy="525345"/>
            <a:chOff x="5194708" y="3484366"/>
            <a:chExt cx="3148148" cy="987304"/>
          </a:xfrm>
        </p:grpSpPr>
        <p:grpSp>
          <p:nvGrpSpPr>
            <p:cNvPr id="4409" name="Google Shape;4409;p78"/>
            <p:cNvGrpSpPr/>
            <p:nvPr/>
          </p:nvGrpSpPr>
          <p:grpSpPr>
            <a:xfrm>
              <a:off x="7531521" y="3484366"/>
              <a:ext cx="811335" cy="987304"/>
              <a:chOff x="3379425" y="1617275"/>
              <a:chExt cx="1090650" cy="1327200"/>
            </a:xfrm>
          </p:grpSpPr>
          <p:sp>
            <p:nvSpPr>
              <p:cNvPr id="4410" name="Google Shape;4410;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78"/>
            <p:cNvGrpSpPr/>
            <p:nvPr/>
          </p:nvGrpSpPr>
          <p:grpSpPr>
            <a:xfrm>
              <a:off x="6752546" y="3484366"/>
              <a:ext cx="811428" cy="987304"/>
              <a:chOff x="2332275" y="1617275"/>
              <a:chExt cx="1090775" cy="1327200"/>
            </a:xfrm>
          </p:grpSpPr>
          <p:sp>
            <p:nvSpPr>
              <p:cNvPr id="4414" name="Google Shape;4414;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78"/>
            <p:cNvGrpSpPr/>
            <p:nvPr/>
          </p:nvGrpSpPr>
          <p:grpSpPr>
            <a:xfrm>
              <a:off x="5973664" y="3484366"/>
              <a:ext cx="811335" cy="987304"/>
              <a:chOff x="1285250" y="1617275"/>
              <a:chExt cx="1090650" cy="1327200"/>
            </a:xfrm>
          </p:grpSpPr>
          <p:sp>
            <p:nvSpPr>
              <p:cNvPr id="4418" name="Google Shape;4418;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8"/>
            <p:cNvGrpSpPr/>
            <p:nvPr/>
          </p:nvGrpSpPr>
          <p:grpSpPr>
            <a:xfrm>
              <a:off x="5194708" y="3484366"/>
              <a:ext cx="811409" cy="987304"/>
              <a:chOff x="238125" y="1617275"/>
              <a:chExt cx="1090750" cy="1327200"/>
            </a:xfrm>
          </p:grpSpPr>
          <p:sp>
            <p:nvSpPr>
              <p:cNvPr id="4422" name="Google Shape;4422;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5" name="Google Shape;4425;p78"/>
          <p:cNvGrpSpPr/>
          <p:nvPr/>
        </p:nvGrpSpPr>
        <p:grpSpPr>
          <a:xfrm>
            <a:off x="6844048" y="2276133"/>
            <a:ext cx="1579046" cy="522230"/>
            <a:chOff x="6853641" y="2534077"/>
            <a:chExt cx="1515545" cy="501229"/>
          </a:xfrm>
        </p:grpSpPr>
        <p:grpSp>
          <p:nvGrpSpPr>
            <p:cNvPr id="4426" name="Google Shape;4426;p78"/>
            <p:cNvGrpSpPr/>
            <p:nvPr/>
          </p:nvGrpSpPr>
          <p:grpSpPr>
            <a:xfrm>
              <a:off x="6853641" y="2618923"/>
              <a:ext cx="1515545" cy="324556"/>
              <a:chOff x="6853641" y="2618923"/>
              <a:chExt cx="1515545" cy="324556"/>
            </a:xfrm>
          </p:grpSpPr>
          <p:sp>
            <p:nvSpPr>
              <p:cNvPr id="4427" name="Google Shape;4427;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2" name="Google Shape;4432;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78"/>
          <p:cNvGrpSpPr/>
          <p:nvPr/>
        </p:nvGrpSpPr>
        <p:grpSpPr>
          <a:xfrm>
            <a:off x="3438940" y="3151173"/>
            <a:ext cx="1617976" cy="346616"/>
            <a:chOff x="1808063" y="4294338"/>
            <a:chExt cx="3370782" cy="721817"/>
          </a:xfrm>
        </p:grpSpPr>
        <p:sp>
          <p:nvSpPr>
            <p:cNvPr id="4438" name="Google Shape;4438;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78"/>
          <p:cNvGrpSpPr/>
          <p:nvPr/>
        </p:nvGrpSpPr>
        <p:grpSpPr>
          <a:xfrm>
            <a:off x="5264936" y="3817923"/>
            <a:ext cx="1417067" cy="350605"/>
            <a:chOff x="4234950" y="2101012"/>
            <a:chExt cx="4219974" cy="1044090"/>
          </a:xfrm>
        </p:grpSpPr>
        <p:sp>
          <p:nvSpPr>
            <p:cNvPr id="4449" name="Google Shape;4449;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78"/>
          <p:cNvGrpSpPr/>
          <p:nvPr/>
        </p:nvGrpSpPr>
        <p:grpSpPr>
          <a:xfrm>
            <a:off x="6840408" y="1808681"/>
            <a:ext cx="1586327" cy="371557"/>
            <a:chOff x="1247650" y="2075423"/>
            <a:chExt cx="6648477" cy="1557238"/>
          </a:xfrm>
        </p:grpSpPr>
        <p:sp>
          <p:nvSpPr>
            <p:cNvPr id="4466" name="Google Shape;4466;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78"/>
          <p:cNvGrpSpPr/>
          <p:nvPr/>
        </p:nvGrpSpPr>
        <p:grpSpPr>
          <a:xfrm>
            <a:off x="5271678" y="961870"/>
            <a:ext cx="1415601" cy="1648533"/>
            <a:chOff x="1839112" y="2209163"/>
            <a:chExt cx="1918159" cy="2233784"/>
          </a:xfrm>
        </p:grpSpPr>
        <p:sp>
          <p:nvSpPr>
            <p:cNvPr id="4473" name="Google Shape;4473;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6" name="Google Shape;4476;p78"/>
            <p:cNvCxnSpPr>
              <a:stCxn id="4473" idx="6"/>
              <a:endCxn id="447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77" name="Google Shape;4477;p78"/>
            <p:cNvCxnSpPr>
              <a:stCxn id="4474" idx="4"/>
              <a:endCxn id="447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79" name="Google Shape;4479;p78"/>
            <p:cNvCxnSpPr>
              <a:stCxn id="4478" idx="6"/>
              <a:endCxn id="447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80" name="Google Shape;4480;p78"/>
            <p:cNvCxnSpPr>
              <a:stCxn id="4475" idx="4"/>
              <a:endCxn id="448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78" name="Google Shape;4478;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3" name="Google Shape;4483;p78"/>
            <p:cNvCxnSpPr>
              <a:endCxn id="448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84" name="Google Shape;4484;p78"/>
          <p:cNvGrpSpPr/>
          <p:nvPr/>
        </p:nvGrpSpPr>
        <p:grpSpPr>
          <a:xfrm>
            <a:off x="3428944" y="979954"/>
            <a:ext cx="1637968" cy="154942"/>
            <a:chOff x="238125" y="2506075"/>
            <a:chExt cx="7115411" cy="673075"/>
          </a:xfrm>
        </p:grpSpPr>
        <p:sp>
          <p:nvSpPr>
            <p:cNvPr id="4485" name="Google Shape;4485;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78"/>
          <p:cNvGrpSpPr/>
          <p:nvPr/>
        </p:nvGrpSpPr>
        <p:grpSpPr>
          <a:xfrm>
            <a:off x="1969680" y="1294672"/>
            <a:ext cx="1262932" cy="785408"/>
            <a:chOff x="548861" y="389676"/>
            <a:chExt cx="3843371" cy="2390163"/>
          </a:xfrm>
        </p:grpSpPr>
        <p:cxnSp>
          <p:nvCxnSpPr>
            <p:cNvPr id="4491" name="Google Shape;4491;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92" name="Google Shape;4492;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93" name="Google Shape;4493;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94" name="Google Shape;4494;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95" name="Google Shape;4495;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96" name="Google Shape;4496;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98" name="Google Shape;4498;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78"/>
          <p:cNvGrpSpPr/>
          <p:nvPr/>
        </p:nvGrpSpPr>
        <p:grpSpPr>
          <a:xfrm>
            <a:off x="757812" y="2401550"/>
            <a:ext cx="1412054" cy="633562"/>
            <a:chOff x="1187400" y="2529299"/>
            <a:chExt cx="6769193" cy="2241903"/>
          </a:xfrm>
        </p:grpSpPr>
        <p:sp>
          <p:nvSpPr>
            <p:cNvPr id="4505" name="Google Shape;4505;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06" name="Google Shape;4506;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7" name="Google Shape;4507;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8" name="Google Shape;4508;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9" name="Google Shape;4509;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10" name="Google Shape;4510;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11" name="Google Shape;4511;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12" name="Google Shape;4512;p78"/>
            <p:cNvCxnSpPr>
              <a:stCxn id="4505" idx="2"/>
              <a:endCxn id="450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3" name="Google Shape;4513;p78"/>
            <p:cNvCxnSpPr>
              <a:stCxn id="4507" idx="0"/>
              <a:endCxn id="450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4" name="Google Shape;4514;p78"/>
            <p:cNvCxnSpPr>
              <a:stCxn id="4507" idx="2"/>
              <a:endCxn id="450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5" name="Google Shape;4515;p78"/>
            <p:cNvCxnSpPr>
              <a:stCxn id="4508" idx="0"/>
              <a:endCxn id="450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6" name="Google Shape;4516;p78"/>
            <p:cNvCxnSpPr>
              <a:stCxn id="4506" idx="2"/>
              <a:endCxn id="451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17" name="Google Shape;4517;p78"/>
            <p:cNvCxnSpPr>
              <a:stCxn id="4510" idx="0"/>
              <a:endCxn id="450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18" name="Google Shape;4518;p78"/>
          <p:cNvGrpSpPr/>
          <p:nvPr/>
        </p:nvGrpSpPr>
        <p:grpSpPr>
          <a:xfrm>
            <a:off x="6844058" y="2894258"/>
            <a:ext cx="1579035" cy="540873"/>
            <a:chOff x="6895650" y="3126697"/>
            <a:chExt cx="1436662" cy="492105"/>
          </a:xfrm>
        </p:grpSpPr>
        <p:sp>
          <p:nvSpPr>
            <p:cNvPr id="4519" name="Google Shape;4519;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4" name="Google Shape;4524;p78"/>
            <p:cNvGrpSpPr/>
            <p:nvPr/>
          </p:nvGrpSpPr>
          <p:grpSpPr>
            <a:xfrm>
              <a:off x="6995957" y="3335810"/>
              <a:ext cx="1230393" cy="71754"/>
              <a:chOff x="6995957" y="3287964"/>
              <a:chExt cx="1230393" cy="71754"/>
            </a:xfrm>
          </p:grpSpPr>
          <p:sp>
            <p:nvSpPr>
              <p:cNvPr id="4525" name="Google Shape;4525;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0" name="Google Shape;4530;p78"/>
          <p:cNvGrpSpPr/>
          <p:nvPr/>
        </p:nvGrpSpPr>
        <p:grpSpPr>
          <a:xfrm>
            <a:off x="6842640" y="3531021"/>
            <a:ext cx="1581862" cy="650625"/>
            <a:chOff x="6777990" y="3710194"/>
            <a:chExt cx="1646915" cy="677382"/>
          </a:xfrm>
        </p:grpSpPr>
        <p:grpSp>
          <p:nvGrpSpPr>
            <p:cNvPr id="4531" name="Google Shape;4531;p78"/>
            <p:cNvGrpSpPr/>
            <p:nvPr/>
          </p:nvGrpSpPr>
          <p:grpSpPr>
            <a:xfrm>
              <a:off x="6777990" y="3874492"/>
              <a:ext cx="411129" cy="513083"/>
              <a:chOff x="6777990" y="3874492"/>
              <a:chExt cx="411129" cy="513083"/>
            </a:xfrm>
          </p:grpSpPr>
          <p:cxnSp>
            <p:nvCxnSpPr>
              <p:cNvPr id="4532" name="Google Shape;4532;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3" name="Google Shape;4533;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78"/>
            <p:cNvGrpSpPr/>
            <p:nvPr/>
          </p:nvGrpSpPr>
          <p:grpSpPr>
            <a:xfrm>
              <a:off x="7188425" y="3710194"/>
              <a:ext cx="411123" cy="520535"/>
              <a:chOff x="7188425" y="3710194"/>
              <a:chExt cx="411123" cy="520535"/>
            </a:xfrm>
          </p:grpSpPr>
          <p:cxnSp>
            <p:nvCxnSpPr>
              <p:cNvPr id="4535" name="Google Shape;4535;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6" name="Google Shape;4536;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78"/>
            <p:cNvGrpSpPr/>
            <p:nvPr/>
          </p:nvGrpSpPr>
          <p:grpSpPr>
            <a:xfrm>
              <a:off x="7603341" y="3874492"/>
              <a:ext cx="411474" cy="513083"/>
              <a:chOff x="7603341" y="3874492"/>
              <a:chExt cx="411474" cy="513083"/>
            </a:xfrm>
          </p:grpSpPr>
          <p:cxnSp>
            <p:nvCxnSpPr>
              <p:cNvPr id="4538" name="Google Shape;4538;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9" name="Google Shape;4539;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78"/>
            <p:cNvGrpSpPr/>
            <p:nvPr/>
          </p:nvGrpSpPr>
          <p:grpSpPr>
            <a:xfrm>
              <a:off x="8013776" y="3722847"/>
              <a:ext cx="411129" cy="507881"/>
              <a:chOff x="8013776" y="3722847"/>
              <a:chExt cx="411129" cy="507881"/>
            </a:xfrm>
          </p:grpSpPr>
          <p:cxnSp>
            <p:nvCxnSpPr>
              <p:cNvPr id="4541" name="Google Shape;4541;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42" name="Google Shape;4542;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3" name="Google Shape;4543;p78"/>
          <p:cNvGrpSpPr/>
          <p:nvPr/>
        </p:nvGrpSpPr>
        <p:grpSpPr>
          <a:xfrm>
            <a:off x="5262155" y="2703861"/>
            <a:ext cx="1421889" cy="1020603"/>
            <a:chOff x="5190863" y="2824811"/>
            <a:chExt cx="1544860" cy="1108869"/>
          </a:xfrm>
        </p:grpSpPr>
        <p:grpSp>
          <p:nvGrpSpPr>
            <p:cNvPr id="4544" name="Google Shape;4544;p78"/>
            <p:cNvGrpSpPr/>
            <p:nvPr/>
          </p:nvGrpSpPr>
          <p:grpSpPr>
            <a:xfrm>
              <a:off x="5938695" y="3176919"/>
              <a:ext cx="685761" cy="404739"/>
              <a:chOff x="5938695" y="3176919"/>
              <a:chExt cx="685761" cy="404739"/>
            </a:xfrm>
          </p:grpSpPr>
          <p:grpSp>
            <p:nvGrpSpPr>
              <p:cNvPr id="4545" name="Google Shape;4545;p78"/>
              <p:cNvGrpSpPr/>
              <p:nvPr/>
            </p:nvGrpSpPr>
            <p:grpSpPr>
              <a:xfrm>
                <a:off x="5938695" y="3176919"/>
                <a:ext cx="685761" cy="404739"/>
                <a:chOff x="5938695" y="3176919"/>
                <a:chExt cx="685761" cy="404739"/>
              </a:xfrm>
            </p:grpSpPr>
            <p:sp>
              <p:nvSpPr>
                <p:cNvPr id="4546" name="Google Shape;4546;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8" name="Google Shape;4548;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78"/>
            <p:cNvGrpSpPr/>
            <p:nvPr/>
          </p:nvGrpSpPr>
          <p:grpSpPr>
            <a:xfrm>
              <a:off x="5305233" y="3176835"/>
              <a:ext cx="685971" cy="404655"/>
              <a:chOff x="5305233" y="3176835"/>
              <a:chExt cx="685971" cy="404655"/>
            </a:xfrm>
          </p:grpSpPr>
          <p:grpSp>
            <p:nvGrpSpPr>
              <p:cNvPr id="4550" name="Google Shape;4550;p78"/>
              <p:cNvGrpSpPr/>
              <p:nvPr/>
            </p:nvGrpSpPr>
            <p:grpSpPr>
              <a:xfrm>
                <a:off x="5305233" y="3176835"/>
                <a:ext cx="685971" cy="404655"/>
                <a:chOff x="5305233" y="3176835"/>
                <a:chExt cx="685971" cy="404655"/>
              </a:xfrm>
            </p:grpSpPr>
            <p:sp>
              <p:nvSpPr>
                <p:cNvPr id="4551" name="Google Shape;4551;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3" name="Google Shape;4553;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4" name="Google Shape;4554;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5" name="Google Shape;4555;p78"/>
            <p:cNvGrpSpPr/>
            <p:nvPr/>
          </p:nvGrpSpPr>
          <p:grpSpPr>
            <a:xfrm>
              <a:off x="5657361" y="2824811"/>
              <a:ext cx="1078361" cy="404655"/>
              <a:chOff x="5657361" y="2824811"/>
              <a:chExt cx="1078361" cy="404655"/>
            </a:xfrm>
          </p:grpSpPr>
          <p:grpSp>
            <p:nvGrpSpPr>
              <p:cNvPr id="4556" name="Google Shape;4556;p78"/>
              <p:cNvGrpSpPr/>
              <p:nvPr/>
            </p:nvGrpSpPr>
            <p:grpSpPr>
              <a:xfrm>
                <a:off x="5657361" y="2824811"/>
                <a:ext cx="1078361" cy="404655"/>
                <a:chOff x="5657361" y="2824811"/>
                <a:chExt cx="1078361" cy="404655"/>
              </a:xfrm>
            </p:grpSpPr>
            <p:grpSp>
              <p:nvGrpSpPr>
                <p:cNvPr id="4557" name="Google Shape;4557;p78"/>
                <p:cNvGrpSpPr/>
                <p:nvPr/>
              </p:nvGrpSpPr>
              <p:grpSpPr>
                <a:xfrm>
                  <a:off x="5938485" y="2824811"/>
                  <a:ext cx="797237" cy="404655"/>
                  <a:chOff x="5938485" y="2824811"/>
                  <a:chExt cx="797237" cy="404655"/>
                </a:xfrm>
              </p:grpSpPr>
              <p:sp>
                <p:nvSpPr>
                  <p:cNvPr id="4558" name="Google Shape;4558;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0" name="Google Shape;4560;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1" name="Google Shape;4561;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78"/>
            <p:cNvGrpSpPr/>
            <p:nvPr/>
          </p:nvGrpSpPr>
          <p:grpSpPr>
            <a:xfrm>
              <a:off x="5190863" y="3528942"/>
              <a:ext cx="1078026" cy="404739"/>
              <a:chOff x="5190863" y="3528942"/>
              <a:chExt cx="1078026" cy="404739"/>
            </a:xfrm>
          </p:grpSpPr>
          <p:sp>
            <p:nvSpPr>
              <p:cNvPr id="4563" name="Google Shape;4563;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4" name="Google Shape;4564;p78"/>
              <p:cNvGrpSpPr/>
              <p:nvPr/>
            </p:nvGrpSpPr>
            <p:grpSpPr>
              <a:xfrm>
                <a:off x="5190863" y="3528942"/>
                <a:ext cx="1078026" cy="404739"/>
                <a:chOff x="5190863" y="3528942"/>
                <a:chExt cx="1078026" cy="404739"/>
              </a:xfrm>
            </p:grpSpPr>
            <p:sp>
              <p:nvSpPr>
                <p:cNvPr id="4565" name="Google Shape;4565;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67" name="Google Shape;4567;p78"/>
          <p:cNvGrpSpPr/>
          <p:nvPr/>
        </p:nvGrpSpPr>
        <p:grpSpPr>
          <a:xfrm>
            <a:off x="728162" y="1268329"/>
            <a:ext cx="1086719" cy="879487"/>
            <a:chOff x="803162" y="1474292"/>
            <a:chExt cx="1086719" cy="879487"/>
          </a:xfrm>
        </p:grpSpPr>
        <p:grpSp>
          <p:nvGrpSpPr>
            <p:cNvPr id="4568" name="Google Shape;4568;p78"/>
            <p:cNvGrpSpPr/>
            <p:nvPr/>
          </p:nvGrpSpPr>
          <p:grpSpPr>
            <a:xfrm>
              <a:off x="803162" y="1625948"/>
              <a:ext cx="445856" cy="576579"/>
              <a:chOff x="803162" y="1625948"/>
              <a:chExt cx="445856" cy="576579"/>
            </a:xfrm>
          </p:grpSpPr>
          <p:sp>
            <p:nvSpPr>
              <p:cNvPr id="4569" name="Google Shape;4569;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0" name="Google Shape;4570;p78"/>
              <p:cNvGrpSpPr/>
              <p:nvPr/>
            </p:nvGrpSpPr>
            <p:grpSpPr>
              <a:xfrm>
                <a:off x="1056023" y="1625948"/>
                <a:ext cx="192995" cy="576579"/>
                <a:chOff x="1056023" y="1625948"/>
                <a:chExt cx="192995" cy="576579"/>
              </a:xfrm>
            </p:grpSpPr>
            <p:sp>
              <p:nvSpPr>
                <p:cNvPr id="4571" name="Google Shape;4571;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6" name="Google Shape;4576;p78"/>
            <p:cNvGrpSpPr/>
            <p:nvPr/>
          </p:nvGrpSpPr>
          <p:grpSpPr>
            <a:xfrm>
              <a:off x="1371406" y="1474292"/>
              <a:ext cx="518475" cy="879487"/>
              <a:chOff x="1398231" y="1474292"/>
              <a:chExt cx="518475" cy="879487"/>
            </a:xfrm>
          </p:grpSpPr>
          <p:grpSp>
            <p:nvGrpSpPr>
              <p:cNvPr id="4577" name="Google Shape;4577;p78"/>
              <p:cNvGrpSpPr/>
              <p:nvPr/>
            </p:nvGrpSpPr>
            <p:grpSpPr>
              <a:xfrm>
                <a:off x="1398231" y="1474292"/>
                <a:ext cx="518475" cy="341643"/>
                <a:chOff x="1398231" y="1474292"/>
                <a:chExt cx="518475" cy="341643"/>
              </a:xfrm>
            </p:grpSpPr>
            <p:sp>
              <p:nvSpPr>
                <p:cNvPr id="4578" name="Google Shape;4578;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9" name="Google Shape;4579;p78"/>
                <p:cNvGrpSpPr/>
                <p:nvPr/>
              </p:nvGrpSpPr>
              <p:grpSpPr>
                <a:xfrm>
                  <a:off x="1616453" y="1474292"/>
                  <a:ext cx="300253" cy="341643"/>
                  <a:chOff x="1616453" y="1475379"/>
                  <a:chExt cx="300253" cy="341643"/>
                </a:xfrm>
              </p:grpSpPr>
              <p:sp>
                <p:nvSpPr>
                  <p:cNvPr id="4580" name="Google Shape;4580;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7" name="Google Shape;4587;p78"/>
                  <p:cNvGrpSpPr/>
                  <p:nvPr/>
                </p:nvGrpSpPr>
                <p:grpSpPr>
                  <a:xfrm>
                    <a:off x="1839639" y="1475379"/>
                    <a:ext cx="77067" cy="341643"/>
                    <a:chOff x="1839639" y="1475379"/>
                    <a:chExt cx="77067" cy="341643"/>
                  </a:xfrm>
                </p:grpSpPr>
                <p:sp>
                  <p:nvSpPr>
                    <p:cNvPr id="4588" name="Google Shape;4588;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90" name="Google Shape;4590;p78"/>
              <p:cNvGrpSpPr/>
              <p:nvPr/>
            </p:nvGrpSpPr>
            <p:grpSpPr>
              <a:xfrm>
                <a:off x="1398451" y="2012951"/>
                <a:ext cx="518255" cy="340828"/>
                <a:chOff x="1398451" y="2012951"/>
                <a:chExt cx="518255" cy="340828"/>
              </a:xfrm>
            </p:grpSpPr>
            <p:sp>
              <p:nvSpPr>
                <p:cNvPr id="4591" name="Google Shape;4591;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2" name="Google Shape;4592;p78"/>
                <p:cNvGrpSpPr/>
                <p:nvPr/>
              </p:nvGrpSpPr>
              <p:grpSpPr>
                <a:xfrm>
                  <a:off x="1616453" y="2012951"/>
                  <a:ext cx="300253" cy="340828"/>
                  <a:chOff x="1616453" y="2013538"/>
                  <a:chExt cx="300253" cy="340828"/>
                </a:xfrm>
              </p:grpSpPr>
              <p:sp>
                <p:nvSpPr>
                  <p:cNvPr id="4593" name="Google Shape;4593;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0" name="Google Shape;4600;p78"/>
                  <p:cNvGrpSpPr/>
                  <p:nvPr/>
                </p:nvGrpSpPr>
                <p:grpSpPr>
                  <a:xfrm>
                    <a:off x="1839639" y="2013538"/>
                    <a:ext cx="77067" cy="340828"/>
                    <a:chOff x="1839639" y="2013538"/>
                    <a:chExt cx="77067" cy="340828"/>
                  </a:xfrm>
                </p:grpSpPr>
                <p:sp>
                  <p:nvSpPr>
                    <p:cNvPr id="4601" name="Google Shape;4601;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03" name="Google Shape;4603;p78"/>
          <p:cNvGrpSpPr/>
          <p:nvPr/>
        </p:nvGrpSpPr>
        <p:grpSpPr>
          <a:xfrm>
            <a:off x="724986" y="3399516"/>
            <a:ext cx="1368681" cy="682918"/>
            <a:chOff x="724986" y="3605478"/>
            <a:chExt cx="1368681" cy="682918"/>
          </a:xfrm>
        </p:grpSpPr>
        <p:grpSp>
          <p:nvGrpSpPr>
            <p:cNvPr id="4604" name="Google Shape;4604;p78"/>
            <p:cNvGrpSpPr/>
            <p:nvPr/>
          </p:nvGrpSpPr>
          <p:grpSpPr>
            <a:xfrm>
              <a:off x="1289102" y="3823629"/>
              <a:ext cx="240442" cy="250435"/>
              <a:chOff x="-165066" y="3843615"/>
              <a:chExt cx="221259" cy="230455"/>
            </a:xfrm>
          </p:grpSpPr>
          <p:sp>
            <p:nvSpPr>
              <p:cNvPr id="4605" name="Google Shape;4605;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78"/>
            <p:cNvGrpSpPr/>
            <p:nvPr/>
          </p:nvGrpSpPr>
          <p:grpSpPr>
            <a:xfrm>
              <a:off x="724986" y="3605478"/>
              <a:ext cx="1368681" cy="682918"/>
              <a:chOff x="724986" y="3605478"/>
              <a:chExt cx="1368681" cy="682918"/>
            </a:xfrm>
          </p:grpSpPr>
          <p:grpSp>
            <p:nvGrpSpPr>
              <p:cNvPr id="4626" name="Google Shape;4626;p78"/>
              <p:cNvGrpSpPr/>
              <p:nvPr/>
            </p:nvGrpSpPr>
            <p:grpSpPr>
              <a:xfrm>
                <a:off x="1498221" y="4047614"/>
                <a:ext cx="529172" cy="240783"/>
                <a:chOff x="1498221" y="4047614"/>
                <a:chExt cx="529172" cy="240783"/>
              </a:xfrm>
            </p:grpSpPr>
            <p:grpSp>
              <p:nvGrpSpPr>
                <p:cNvPr id="4627" name="Google Shape;4627;p78"/>
                <p:cNvGrpSpPr/>
                <p:nvPr/>
              </p:nvGrpSpPr>
              <p:grpSpPr>
                <a:xfrm>
                  <a:off x="1826655" y="4224370"/>
                  <a:ext cx="200738" cy="25631"/>
                  <a:chOff x="1826655" y="4224370"/>
                  <a:chExt cx="200738" cy="25631"/>
                </a:xfrm>
              </p:grpSpPr>
              <p:sp>
                <p:nvSpPr>
                  <p:cNvPr id="4628" name="Google Shape;4628;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78"/>
                <p:cNvGrpSpPr/>
                <p:nvPr/>
              </p:nvGrpSpPr>
              <p:grpSpPr>
                <a:xfrm>
                  <a:off x="1498221" y="4047614"/>
                  <a:ext cx="328444" cy="240783"/>
                  <a:chOff x="1498221" y="4047614"/>
                  <a:chExt cx="328444" cy="240783"/>
                </a:xfrm>
              </p:grpSpPr>
              <p:sp>
                <p:nvSpPr>
                  <p:cNvPr id="4631" name="Google Shape;4631;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2" name="Google Shape;4632;p78"/>
                  <p:cNvGrpSpPr/>
                  <p:nvPr/>
                </p:nvGrpSpPr>
                <p:grpSpPr>
                  <a:xfrm>
                    <a:off x="1498221" y="4047614"/>
                    <a:ext cx="150566" cy="190416"/>
                    <a:chOff x="1498221" y="4047614"/>
                    <a:chExt cx="150566" cy="190416"/>
                  </a:xfrm>
                </p:grpSpPr>
                <p:sp>
                  <p:nvSpPr>
                    <p:cNvPr id="4633" name="Google Shape;4633;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35" name="Google Shape;4635;p78"/>
              <p:cNvGrpSpPr/>
              <p:nvPr/>
            </p:nvGrpSpPr>
            <p:grpSpPr>
              <a:xfrm>
                <a:off x="1560718" y="3800594"/>
                <a:ext cx="532948" cy="302090"/>
                <a:chOff x="1560718" y="3800594"/>
                <a:chExt cx="532948" cy="302090"/>
              </a:xfrm>
            </p:grpSpPr>
            <p:grpSp>
              <p:nvGrpSpPr>
                <p:cNvPr id="4636" name="Google Shape;4636;p78"/>
                <p:cNvGrpSpPr/>
                <p:nvPr/>
              </p:nvGrpSpPr>
              <p:grpSpPr>
                <a:xfrm>
                  <a:off x="1912179" y="3827344"/>
                  <a:ext cx="181487" cy="25631"/>
                  <a:chOff x="1912179" y="3827344"/>
                  <a:chExt cx="181487" cy="25631"/>
                </a:xfrm>
              </p:grpSpPr>
              <p:sp>
                <p:nvSpPr>
                  <p:cNvPr id="4637" name="Google Shape;4637;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78"/>
                <p:cNvGrpSpPr/>
                <p:nvPr/>
              </p:nvGrpSpPr>
              <p:grpSpPr>
                <a:xfrm>
                  <a:off x="1912179" y="4044505"/>
                  <a:ext cx="181487" cy="25622"/>
                  <a:chOff x="1912179" y="4044506"/>
                  <a:chExt cx="181487" cy="25622"/>
                </a:xfrm>
              </p:grpSpPr>
              <p:sp>
                <p:nvSpPr>
                  <p:cNvPr id="4640" name="Google Shape;4640;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78"/>
                <p:cNvGrpSpPr/>
                <p:nvPr/>
              </p:nvGrpSpPr>
              <p:grpSpPr>
                <a:xfrm>
                  <a:off x="1560718" y="3800594"/>
                  <a:ext cx="351472" cy="302090"/>
                  <a:chOff x="1560718" y="3800594"/>
                  <a:chExt cx="351472" cy="302090"/>
                </a:xfrm>
              </p:grpSpPr>
              <p:grpSp>
                <p:nvGrpSpPr>
                  <p:cNvPr id="4643" name="Google Shape;4643;p78"/>
                  <p:cNvGrpSpPr/>
                  <p:nvPr/>
                </p:nvGrpSpPr>
                <p:grpSpPr>
                  <a:xfrm>
                    <a:off x="1560718" y="3842857"/>
                    <a:ext cx="173586" cy="217131"/>
                    <a:chOff x="1560718" y="3842857"/>
                    <a:chExt cx="173586" cy="217131"/>
                  </a:xfrm>
                </p:grpSpPr>
                <p:sp>
                  <p:nvSpPr>
                    <p:cNvPr id="4644" name="Google Shape;4644;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7" name="Google Shape;4647;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49" name="Google Shape;4649;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0" name="Google Shape;4650;p78"/>
              <p:cNvGrpSpPr/>
              <p:nvPr/>
            </p:nvGrpSpPr>
            <p:grpSpPr>
              <a:xfrm>
                <a:off x="785350" y="3605478"/>
                <a:ext cx="535311" cy="249245"/>
                <a:chOff x="785350" y="3605478"/>
                <a:chExt cx="535311" cy="249245"/>
              </a:xfrm>
            </p:grpSpPr>
            <p:grpSp>
              <p:nvGrpSpPr>
                <p:cNvPr id="4651" name="Google Shape;4651;p78"/>
                <p:cNvGrpSpPr/>
                <p:nvPr/>
              </p:nvGrpSpPr>
              <p:grpSpPr>
                <a:xfrm>
                  <a:off x="785350" y="3605478"/>
                  <a:ext cx="376191" cy="102736"/>
                  <a:chOff x="785350" y="3605478"/>
                  <a:chExt cx="376191" cy="102736"/>
                </a:xfrm>
              </p:grpSpPr>
              <p:sp>
                <p:nvSpPr>
                  <p:cNvPr id="4652" name="Google Shape;4652;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78"/>
                <p:cNvGrpSpPr/>
                <p:nvPr/>
              </p:nvGrpSpPr>
              <p:grpSpPr>
                <a:xfrm>
                  <a:off x="1161530" y="3655851"/>
                  <a:ext cx="159131" cy="198872"/>
                  <a:chOff x="1161530" y="3655851"/>
                  <a:chExt cx="159131" cy="198872"/>
                </a:xfrm>
              </p:grpSpPr>
              <p:sp>
                <p:nvSpPr>
                  <p:cNvPr id="4656" name="Google Shape;4656;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8" name="Google Shape;4658;p78"/>
              <p:cNvGrpSpPr/>
              <p:nvPr/>
            </p:nvGrpSpPr>
            <p:grpSpPr>
              <a:xfrm>
                <a:off x="785350" y="4047614"/>
                <a:ext cx="535311" cy="240783"/>
                <a:chOff x="785350" y="4047614"/>
                <a:chExt cx="535311" cy="240783"/>
              </a:xfrm>
            </p:grpSpPr>
            <p:grpSp>
              <p:nvGrpSpPr>
                <p:cNvPr id="4659" name="Google Shape;4659;p78"/>
                <p:cNvGrpSpPr/>
                <p:nvPr/>
              </p:nvGrpSpPr>
              <p:grpSpPr>
                <a:xfrm>
                  <a:off x="1161636" y="4047614"/>
                  <a:ext cx="159025" cy="190415"/>
                  <a:chOff x="1161636" y="4047614"/>
                  <a:chExt cx="159025" cy="190415"/>
                </a:xfrm>
              </p:grpSpPr>
              <p:sp>
                <p:nvSpPr>
                  <p:cNvPr id="4660" name="Google Shape;4660;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78"/>
                <p:cNvGrpSpPr/>
                <p:nvPr/>
              </p:nvGrpSpPr>
              <p:grpSpPr>
                <a:xfrm>
                  <a:off x="785350" y="4185661"/>
                  <a:ext cx="376191" cy="102736"/>
                  <a:chOff x="785350" y="4185661"/>
                  <a:chExt cx="376191" cy="102736"/>
                </a:xfrm>
              </p:grpSpPr>
              <p:sp>
                <p:nvSpPr>
                  <p:cNvPr id="4663" name="Google Shape;4663;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6" name="Google Shape;4666;p78"/>
              <p:cNvGrpSpPr/>
              <p:nvPr/>
            </p:nvGrpSpPr>
            <p:grpSpPr>
              <a:xfrm>
                <a:off x="1501054" y="3605478"/>
                <a:ext cx="526340" cy="249240"/>
                <a:chOff x="1501054" y="3605478"/>
                <a:chExt cx="526340" cy="249240"/>
              </a:xfrm>
            </p:grpSpPr>
            <p:grpSp>
              <p:nvGrpSpPr>
                <p:cNvPr id="4667" name="Google Shape;4667;p78"/>
                <p:cNvGrpSpPr/>
                <p:nvPr/>
              </p:nvGrpSpPr>
              <p:grpSpPr>
                <a:xfrm>
                  <a:off x="1834208" y="3643867"/>
                  <a:ext cx="193185" cy="25622"/>
                  <a:chOff x="1834208" y="3643867"/>
                  <a:chExt cx="193185" cy="25622"/>
                </a:xfrm>
              </p:grpSpPr>
              <p:sp>
                <p:nvSpPr>
                  <p:cNvPr id="4668" name="Google Shape;4668;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78"/>
                <p:cNvGrpSpPr/>
                <p:nvPr/>
              </p:nvGrpSpPr>
              <p:grpSpPr>
                <a:xfrm>
                  <a:off x="1501054" y="3605478"/>
                  <a:ext cx="333165" cy="249240"/>
                  <a:chOff x="1501054" y="3605478"/>
                  <a:chExt cx="333165" cy="249240"/>
                </a:xfrm>
              </p:grpSpPr>
              <p:sp>
                <p:nvSpPr>
                  <p:cNvPr id="4671" name="Google Shape;4671;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2" name="Google Shape;4672;p78"/>
                  <p:cNvGrpSpPr/>
                  <p:nvPr/>
                </p:nvGrpSpPr>
                <p:grpSpPr>
                  <a:xfrm>
                    <a:off x="1501054" y="3655851"/>
                    <a:ext cx="155286" cy="198867"/>
                    <a:chOff x="1501054" y="3655851"/>
                    <a:chExt cx="155286" cy="198867"/>
                  </a:xfrm>
                </p:grpSpPr>
                <p:sp>
                  <p:nvSpPr>
                    <p:cNvPr id="4673" name="Google Shape;4673;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75" name="Google Shape;4675;p78"/>
              <p:cNvGrpSpPr/>
              <p:nvPr/>
            </p:nvGrpSpPr>
            <p:grpSpPr>
              <a:xfrm>
                <a:off x="724986" y="3800594"/>
                <a:ext cx="532950" cy="302090"/>
                <a:chOff x="724986" y="3800594"/>
                <a:chExt cx="532950" cy="302090"/>
              </a:xfrm>
            </p:grpSpPr>
            <p:grpSp>
              <p:nvGrpSpPr>
                <p:cNvPr id="4676" name="Google Shape;4676;p78"/>
                <p:cNvGrpSpPr/>
                <p:nvPr/>
              </p:nvGrpSpPr>
              <p:grpSpPr>
                <a:xfrm>
                  <a:off x="724986" y="4044367"/>
                  <a:ext cx="181314" cy="25626"/>
                  <a:chOff x="724986" y="4044367"/>
                  <a:chExt cx="181314" cy="25626"/>
                </a:xfrm>
              </p:grpSpPr>
              <p:sp>
                <p:nvSpPr>
                  <p:cNvPr id="4677" name="Google Shape;4677;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78"/>
                <p:cNvGrpSpPr/>
                <p:nvPr/>
              </p:nvGrpSpPr>
              <p:grpSpPr>
                <a:xfrm>
                  <a:off x="906290" y="3800594"/>
                  <a:ext cx="351646" cy="302090"/>
                  <a:chOff x="906290" y="3800594"/>
                  <a:chExt cx="351646" cy="302090"/>
                </a:xfrm>
              </p:grpSpPr>
              <p:grpSp>
                <p:nvGrpSpPr>
                  <p:cNvPr id="4680" name="Google Shape;4680;p78"/>
                  <p:cNvGrpSpPr/>
                  <p:nvPr/>
                </p:nvGrpSpPr>
                <p:grpSpPr>
                  <a:xfrm>
                    <a:off x="1084172" y="3842857"/>
                    <a:ext cx="173764" cy="217131"/>
                    <a:chOff x="1084172" y="3842857"/>
                    <a:chExt cx="173764" cy="217131"/>
                  </a:xfrm>
                </p:grpSpPr>
                <p:grpSp>
                  <p:nvGrpSpPr>
                    <p:cNvPr id="4681" name="Google Shape;4681;p78"/>
                    <p:cNvGrpSpPr/>
                    <p:nvPr/>
                  </p:nvGrpSpPr>
                  <p:grpSpPr>
                    <a:xfrm>
                      <a:off x="1156862" y="3936509"/>
                      <a:ext cx="101073" cy="25622"/>
                      <a:chOff x="1156862" y="3936509"/>
                      <a:chExt cx="101073" cy="25622"/>
                    </a:xfrm>
                  </p:grpSpPr>
                  <p:sp>
                    <p:nvSpPr>
                      <p:cNvPr id="4682" name="Google Shape;4682;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4" name="Google Shape;4684;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5" name="Google Shape;4685;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78"/>
                <p:cNvGrpSpPr/>
                <p:nvPr/>
              </p:nvGrpSpPr>
              <p:grpSpPr>
                <a:xfrm>
                  <a:off x="724986" y="3830189"/>
                  <a:ext cx="189533" cy="25626"/>
                  <a:chOff x="724986" y="3830189"/>
                  <a:chExt cx="189533" cy="25626"/>
                </a:xfrm>
              </p:grpSpPr>
              <p:sp>
                <p:nvSpPr>
                  <p:cNvPr id="4688" name="Google Shape;4688;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90" name="Google Shape;4690;p78"/>
          <p:cNvGrpSpPr/>
          <p:nvPr/>
        </p:nvGrpSpPr>
        <p:grpSpPr>
          <a:xfrm>
            <a:off x="2253298" y="2249677"/>
            <a:ext cx="948701" cy="935378"/>
            <a:chOff x="2253298" y="2428317"/>
            <a:chExt cx="948701" cy="935378"/>
          </a:xfrm>
        </p:grpSpPr>
        <p:sp>
          <p:nvSpPr>
            <p:cNvPr id="4691" name="Google Shape;4691;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7" name="Shape 4727"/>
        <p:cNvGrpSpPr/>
        <p:nvPr/>
      </p:nvGrpSpPr>
      <p:grpSpPr>
        <a:xfrm>
          <a:off x="0" y="0"/>
          <a:ext cx="0" cy="0"/>
          <a:chOff x="0" y="0"/>
          <a:chExt cx="0" cy="0"/>
        </a:xfrm>
      </p:grpSpPr>
      <p:grpSp>
        <p:nvGrpSpPr>
          <p:cNvPr id="4728" name="Google Shape;4728;p79"/>
          <p:cNvGrpSpPr/>
          <p:nvPr/>
        </p:nvGrpSpPr>
        <p:grpSpPr>
          <a:xfrm>
            <a:off x="3339744" y="952977"/>
            <a:ext cx="2363393" cy="1017867"/>
            <a:chOff x="3292400" y="1219146"/>
            <a:chExt cx="2615240" cy="1110239"/>
          </a:xfrm>
        </p:grpSpPr>
        <p:sp>
          <p:nvSpPr>
            <p:cNvPr id="4729" name="Google Shape;4729;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730" name="Google Shape;4730;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1" name="Google Shape;4731;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JANUARY</a:t>
              </a:r>
              <a:endParaRPr sz="200">
                <a:solidFill>
                  <a:srgbClr val="FFFFFF"/>
                </a:solidFill>
              </a:endParaRPr>
            </a:p>
          </p:txBody>
        </p:sp>
        <p:sp>
          <p:nvSpPr>
            <p:cNvPr id="4732" name="Google Shape;4732;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FEBRUARY</a:t>
              </a:r>
              <a:endParaRPr sz="200">
                <a:solidFill>
                  <a:srgbClr val="FFFFFF"/>
                </a:solidFill>
              </a:endParaRPr>
            </a:p>
          </p:txBody>
        </p:sp>
        <p:sp>
          <p:nvSpPr>
            <p:cNvPr id="4733" name="Google Shape;4733;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MARCH</a:t>
              </a:r>
              <a:endParaRPr sz="200">
                <a:solidFill>
                  <a:srgbClr val="FFFFFF"/>
                </a:solidFill>
              </a:endParaRPr>
            </a:p>
          </p:txBody>
        </p:sp>
        <p:sp>
          <p:nvSpPr>
            <p:cNvPr id="4734" name="Google Shape;4734;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APRIL</a:t>
              </a:r>
              <a:endParaRPr sz="200">
                <a:solidFill>
                  <a:srgbClr val="FFFFFF"/>
                </a:solidFill>
              </a:endParaRPr>
            </a:p>
          </p:txBody>
        </p:sp>
        <p:sp>
          <p:nvSpPr>
            <p:cNvPr id="4735" name="Google Shape;4735;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MAY</a:t>
              </a:r>
              <a:endParaRPr sz="200">
                <a:solidFill>
                  <a:srgbClr val="FFFFFF"/>
                </a:solidFill>
              </a:endParaRPr>
            </a:p>
          </p:txBody>
        </p:sp>
        <p:sp>
          <p:nvSpPr>
            <p:cNvPr id="4736" name="Google Shape;4736;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200">
                  <a:solidFill>
                    <a:srgbClr val="FFFFFF"/>
                  </a:solidFill>
                </a:rPr>
                <a:t>JUNE</a:t>
              </a:r>
              <a:endParaRPr sz="200">
                <a:solidFill>
                  <a:srgbClr val="FFFFFF"/>
                </a:solidFill>
              </a:endParaRPr>
            </a:p>
          </p:txBody>
        </p:sp>
        <p:sp>
          <p:nvSpPr>
            <p:cNvPr id="4737" name="Google Shape;4737;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fr" sz="200">
                  <a:solidFill>
                    <a:srgbClr val="FFFFFF"/>
                  </a:solidFill>
                </a:rPr>
                <a:t>PHASE 1</a:t>
              </a:r>
              <a:endParaRPr sz="200">
                <a:solidFill>
                  <a:srgbClr val="FFFFFF"/>
                </a:solidFill>
              </a:endParaRPr>
            </a:p>
          </p:txBody>
        </p:sp>
        <p:sp>
          <p:nvSpPr>
            <p:cNvPr id="4738" name="Google Shape;4738;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fr" sz="200">
                  <a:solidFill>
                    <a:srgbClr val="FFFFFF"/>
                  </a:solidFill>
                </a:rPr>
                <a:t>PHASE 2</a:t>
              </a:r>
              <a:endParaRPr sz="200">
                <a:solidFill>
                  <a:srgbClr val="FFFFFF"/>
                </a:solidFill>
              </a:endParaRPr>
            </a:p>
          </p:txBody>
        </p:sp>
        <p:sp>
          <p:nvSpPr>
            <p:cNvPr id="4739" name="Google Shape;4739;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200">
                  <a:solidFill>
                    <a:srgbClr val="FFFFFF"/>
                  </a:solidFill>
                </a:rPr>
                <a:t>Task 1</a:t>
              </a:r>
              <a:endParaRPr sz="200">
                <a:solidFill>
                  <a:srgbClr val="FFFFFF"/>
                </a:solidFill>
              </a:endParaRPr>
            </a:p>
          </p:txBody>
        </p:sp>
        <p:sp>
          <p:nvSpPr>
            <p:cNvPr id="4740" name="Google Shape;4740;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200">
                  <a:solidFill>
                    <a:srgbClr val="FFFFFF"/>
                  </a:solidFill>
                </a:rPr>
                <a:t>Task 2</a:t>
              </a:r>
              <a:endParaRPr sz="200">
                <a:solidFill>
                  <a:srgbClr val="FFFFFF"/>
                </a:solidFill>
              </a:endParaRPr>
            </a:p>
          </p:txBody>
        </p:sp>
        <p:sp>
          <p:nvSpPr>
            <p:cNvPr id="4741" name="Google Shape;4741;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200">
                  <a:solidFill>
                    <a:srgbClr val="FFFFFF"/>
                  </a:solidFill>
                </a:rPr>
                <a:t>Task 1</a:t>
              </a:r>
              <a:endParaRPr sz="200">
                <a:solidFill>
                  <a:srgbClr val="FFFFFF"/>
                </a:solidFill>
              </a:endParaRPr>
            </a:p>
          </p:txBody>
        </p:sp>
        <p:sp>
          <p:nvSpPr>
            <p:cNvPr id="4742" name="Google Shape;4742;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200">
                  <a:solidFill>
                    <a:srgbClr val="FFFFFF"/>
                  </a:solidFill>
                </a:rPr>
                <a:t>Task 2</a:t>
              </a:r>
              <a:endParaRPr sz="200">
                <a:solidFill>
                  <a:srgbClr val="FFFFFF"/>
                </a:solidFill>
              </a:endParaRPr>
            </a:p>
          </p:txBody>
        </p:sp>
        <p:grpSp>
          <p:nvGrpSpPr>
            <p:cNvPr id="4743" name="Google Shape;4743;p79"/>
            <p:cNvGrpSpPr/>
            <p:nvPr/>
          </p:nvGrpSpPr>
          <p:grpSpPr>
            <a:xfrm>
              <a:off x="3748438" y="1378608"/>
              <a:ext cx="2159202" cy="903971"/>
              <a:chOff x="1683525" y="2179850"/>
              <a:chExt cx="4519050" cy="2134525"/>
            </a:xfrm>
          </p:grpSpPr>
          <p:sp>
            <p:nvSpPr>
              <p:cNvPr id="4744" name="Google Shape;4744;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5" name="Google Shape;4745;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6" name="Google Shape;4746;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7" name="Google Shape;4747;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8" name="Google Shape;4748;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9" name="Google Shape;4749;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0" name="Google Shape;4750;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1" name="Google Shape;4751;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2" name="Google Shape;4752;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3" name="Google Shape;4753;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4" name="Google Shape;4754;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5" name="Google Shape;4755;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756" name="Google Shape;4756;p79"/>
          <p:cNvGraphicFramePr/>
          <p:nvPr/>
        </p:nvGraphicFramePr>
        <p:xfrm>
          <a:off x="5935838" y="2130450"/>
          <a:ext cx="3000000" cy="3000000"/>
        </p:xfrm>
        <a:graphic>
          <a:graphicData uri="http://schemas.openxmlformats.org/drawingml/2006/table">
            <a:tbl>
              <a:tblPr>
                <a:noFill/>
                <a:tableStyleId>{95E556B4-EE68-431A-ABAE-6B8BAC20E0E0}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57" name="Google Shape;4757;p79"/>
          <p:cNvGrpSpPr/>
          <p:nvPr/>
        </p:nvGrpSpPr>
        <p:grpSpPr>
          <a:xfrm>
            <a:off x="5913087" y="3189047"/>
            <a:ext cx="2519825" cy="1001454"/>
            <a:chOff x="1906114" y="789980"/>
            <a:chExt cx="1487676" cy="606868"/>
          </a:xfrm>
        </p:grpSpPr>
        <p:cxnSp>
          <p:nvCxnSpPr>
            <p:cNvPr id="4758" name="Google Shape;4758;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59" name="Google Shape;4759;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60" name="Google Shape;4760;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61" name="Google Shape;4761;p7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fr" sz="300">
                  <a:solidFill>
                    <a:srgbClr val="E3E9ED"/>
                  </a:solidFill>
                </a:rPr>
                <a:t>JANUARY</a:t>
              </a:r>
              <a:endParaRPr sz="300">
                <a:solidFill>
                  <a:srgbClr val="E3E9ED"/>
                </a:solidFill>
              </a:endParaRPr>
            </a:p>
          </p:txBody>
        </p:sp>
        <p:sp>
          <p:nvSpPr>
            <p:cNvPr id="4762" name="Google Shape;4762;p7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fr" sz="300">
                  <a:solidFill>
                    <a:srgbClr val="E3E9ED"/>
                  </a:solidFill>
                </a:rPr>
                <a:t>FEBRUARY</a:t>
              </a:r>
              <a:endParaRPr sz="300">
                <a:solidFill>
                  <a:srgbClr val="E3E9ED"/>
                </a:solidFill>
              </a:endParaRPr>
            </a:p>
          </p:txBody>
        </p:sp>
        <p:sp>
          <p:nvSpPr>
            <p:cNvPr id="4763" name="Google Shape;4763;p7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fr" sz="300">
                  <a:solidFill>
                    <a:srgbClr val="E3E9ED"/>
                  </a:solidFill>
                </a:rPr>
                <a:t>MARCH</a:t>
              </a:r>
              <a:endParaRPr sz="300">
                <a:solidFill>
                  <a:srgbClr val="E3E9ED"/>
                </a:solidFill>
              </a:endParaRPr>
            </a:p>
          </p:txBody>
        </p:sp>
        <p:sp>
          <p:nvSpPr>
            <p:cNvPr id="4764" name="Google Shape;4764;p7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fr" sz="300">
                  <a:solidFill>
                    <a:srgbClr val="E3E9ED"/>
                  </a:solidFill>
                </a:rPr>
                <a:t>APRIL</a:t>
              </a:r>
              <a:endParaRPr sz="300">
                <a:solidFill>
                  <a:srgbClr val="E3E9ED"/>
                </a:solidFill>
              </a:endParaRPr>
            </a:p>
          </p:txBody>
        </p:sp>
        <p:sp>
          <p:nvSpPr>
            <p:cNvPr id="4765" name="Google Shape;4765;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fr" sz="300">
                  <a:solidFill>
                    <a:srgbClr val="E3E9ED"/>
                  </a:solidFill>
                </a:rPr>
                <a:t>PHASE 1</a:t>
              </a:r>
              <a:endParaRPr sz="300">
                <a:solidFill>
                  <a:srgbClr val="E3E9ED"/>
                </a:solidFill>
              </a:endParaRPr>
            </a:p>
          </p:txBody>
        </p:sp>
        <p:sp>
          <p:nvSpPr>
            <p:cNvPr id="4772" name="Google Shape;4772;p7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 sz="300">
                  <a:solidFill>
                    <a:srgbClr val="E3E9ED"/>
                  </a:solidFill>
                </a:rPr>
                <a:t>Task 1</a:t>
              </a:r>
              <a:endParaRPr sz="300">
                <a:solidFill>
                  <a:srgbClr val="E3E9ED"/>
                </a:solidFill>
              </a:endParaRPr>
            </a:p>
          </p:txBody>
        </p:sp>
        <p:sp>
          <p:nvSpPr>
            <p:cNvPr id="4773" name="Google Shape;4773;p7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fr" sz="300">
                  <a:solidFill>
                    <a:srgbClr val="E3E9ED"/>
                  </a:solidFill>
                </a:rPr>
                <a:t>Task 2</a:t>
              </a:r>
              <a:endParaRPr sz="300">
                <a:solidFill>
                  <a:srgbClr val="E3E9ED"/>
                </a:solidFill>
              </a:endParaRPr>
            </a:p>
          </p:txBody>
        </p:sp>
        <p:sp>
          <p:nvSpPr>
            <p:cNvPr id="4774" name="Google Shape;4774;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79"/>
          <p:cNvGrpSpPr/>
          <p:nvPr/>
        </p:nvGrpSpPr>
        <p:grpSpPr>
          <a:xfrm>
            <a:off x="712562" y="998005"/>
            <a:ext cx="2394370" cy="976502"/>
            <a:chOff x="749309" y="1112739"/>
            <a:chExt cx="2371603" cy="976502"/>
          </a:xfrm>
        </p:grpSpPr>
        <p:sp>
          <p:nvSpPr>
            <p:cNvPr id="4776" name="Google Shape;4776;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08" name="Google Shape;4808;p79"/>
          <p:cNvGraphicFramePr/>
          <p:nvPr/>
        </p:nvGraphicFramePr>
        <p:xfrm>
          <a:off x="5935863" y="996300"/>
          <a:ext cx="3000000" cy="3000000"/>
        </p:xfrm>
        <a:graphic>
          <a:graphicData uri="http://schemas.openxmlformats.org/drawingml/2006/table">
            <a:tbl>
              <a:tblPr>
                <a:noFill/>
                <a:tableStyleId>{95E556B4-EE68-431A-ABAE-6B8BAC20E0E0}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09" name="Google Shape;4809;p79"/>
          <p:cNvGraphicFramePr/>
          <p:nvPr/>
        </p:nvGraphicFramePr>
        <p:xfrm>
          <a:off x="3342575" y="2130450"/>
          <a:ext cx="3000000" cy="3000000"/>
        </p:xfrm>
        <a:graphic>
          <a:graphicData uri="http://schemas.openxmlformats.org/drawingml/2006/table">
            <a:tbl>
              <a:tblPr>
                <a:noFill/>
                <a:tableStyleId>{95E556B4-EE68-431A-ABAE-6B8BAC20E0E0}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10" name="Google Shape;4810;p79"/>
          <p:cNvGrpSpPr/>
          <p:nvPr/>
        </p:nvGrpSpPr>
        <p:grpSpPr>
          <a:xfrm>
            <a:off x="4086504" y="2517093"/>
            <a:ext cx="1517436" cy="74460"/>
            <a:chOff x="3980086" y="2804397"/>
            <a:chExt cx="1227600" cy="66900"/>
          </a:xfrm>
        </p:grpSpPr>
        <p:sp>
          <p:nvSpPr>
            <p:cNvPr id="4811" name="Google Shape;4811;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79"/>
          <p:cNvGrpSpPr/>
          <p:nvPr/>
        </p:nvGrpSpPr>
        <p:grpSpPr>
          <a:xfrm>
            <a:off x="4711569" y="2809680"/>
            <a:ext cx="892956" cy="74460"/>
            <a:chOff x="3980086" y="2804397"/>
            <a:chExt cx="1227600" cy="66900"/>
          </a:xfrm>
        </p:grpSpPr>
        <p:sp>
          <p:nvSpPr>
            <p:cNvPr id="4814" name="Google Shape;4814;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79"/>
          <p:cNvGrpSpPr/>
          <p:nvPr/>
        </p:nvGrpSpPr>
        <p:grpSpPr>
          <a:xfrm>
            <a:off x="3344661" y="3168563"/>
            <a:ext cx="2363244" cy="1005943"/>
            <a:chOff x="3358415" y="3361302"/>
            <a:chExt cx="2363244" cy="1024695"/>
          </a:xfrm>
        </p:grpSpPr>
        <p:grpSp>
          <p:nvGrpSpPr>
            <p:cNvPr id="4817" name="Google Shape;4817;p79"/>
            <p:cNvGrpSpPr/>
            <p:nvPr/>
          </p:nvGrpSpPr>
          <p:grpSpPr>
            <a:xfrm>
              <a:off x="3358415" y="3361302"/>
              <a:ext cx="441300" cy="1024695"/>
              <a:chOff x="3358415" y="3361302"/>
              <a:chExt cx="441300" cy="1024695"/>
            </a:xfrm>
          </p:grpSpPr>
          <p:sp>
            <p:nvSpPr>
              <p:cNvPr id="4818" name="Google Shape;4818;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79"/>
            <p:cNvGrpSpPr/>
            <p:nvPr/>
          </p:nvGrpSpPr>
          <p:grpSpPr>
            <a:xfrm>
              <a:off x="3838901" y="3361302"/>
              <a:ext cx="441300" cy="1024695"/>
              <a:chOff x="3838901" y="3361302"/>
              <a:chExt cx="441300" cy="1024695"/>
            </a:xfrm>
          </p:grpSpPr>
          <p:sp>
            <p:nvSpPr>
              <p:cNvPr id="4825" name="Google Shape;4825;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79"/>
            <p:cNvGrpSpPr/>
            <p:nvPr/>
          </p:nvGrpSpPr>
          <p:grpSpPr>
            <a:xfrm>
              <a:off x="4319387" y="3361302"/>
              <a:ext cx="441300" cy="1024695"/>
              <a:chOff x="4319387" y="3361302"/>
              <a:chExt cx="441300" cy="1024695"/>
            </a:xfrm>
          </p:grpSpPr>
          <p:sp>
            <p:nvSpPr>
              <p:cNvPr id="4832" name="Google Shape;4832;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9"/>
            <p:cNvGrpSpPr/>
            <p:nvPr/>
          </p:nvGrpSpPr>
          <p:grpSpPr>
            <a:xfrm>
              <a:off x="4799873" y="3361302"/>
              <a:ext cx="441300" cy="1024695"/>
              <a:chOff x="4799873" y="3361302"/>
              <a:chExt cx="441300" cy="1024695"/>
            </a:xfrm>
          </p:grpSpPr>
          <p:sp>
            <p:nvSpPr>
              <p:cNvPr id="4839" name="Google Shape;4839;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79"/>
            <p:cNvGrpSpPr/>
            <p:nvPr/>
          </p:nvGrpSpPr>
          <p:grpSpPr>
            <a:xfrm>
              <a:off x="5280360" y="3361302"/>
              <a:ext cx="441300" cy="1024695"/>
              <a:chOff x="5280360" y="3361302"/>
              <a:chExt cx="441300" cy="1024695"/>
            </a:xfrm>
          </p:grpSpPr>
          <p:sp>
            <p:nvSpPr>
              <p:cNvPr id="4846" name="Google Shape;4846;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52" name="Google Shape;4852;p79"/>
          <p:cNvGraphicFramePr/>
          <p:nvPr/>
        </p:nvGraphicFramePr>
        <p:xfrm>
          <a:off x="711088" y="2130450"/>
          <a:ext cx="3000000" cy="3000000"/>
        </p:xfrm>
        <a:graphic>
          <a:graphicData uri="http://schemas.openxmlformats.org/drawingml/2006/table">
            <a:tbl>
              <a:tblPr>
                <a:noFill/>
                <a:tableStyleId>{95E556B4-EE68-431A-ABAE-6B8BAC20E0E0}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53" name="Google Shape;4853;p79"/>
          <p:cNvGrpSpPr/>
          <p:nvPr/>
        </p:nvGrpSpPr>
        <p:grpSpPr>
          <a:xfrm>
            <a:off x="712613" y="3180175"/>
            <a:ext cx="2403614" cy="1005900"/>
            <a:chOff x="726450" y="3372825"/>
            <a:chExt cx="2403614" cy="1005900"/>
          </a:xfrm>
        </p:grpSpPr>
        <p:grpSp>
          <p:nvGrpSpPr>
            <p:cNvPr id="4854" name="Google Shape;4854;p79"/>
            <p:cNvGrpSpPr/>
            <p:nvPr/>
          </p:nvGrpSpPr>
          <p:grpSpPr>
            <a:xfrm>
              <a:off x="726450" y="3696000"/>
              <a:ext cx="2403614" cy="500898"/>
              <a:chOff x="726450" y="3696000"/>
              <a:chExt cx="2403614" cy="500898"/>
            </a:xfrm>
          </p:grpSpPr>
          <p:sp>
            <p:nvSpPr>
              <p:cNvPr id="4855" name="Google Shape;4855;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6" name="Google Shape;4856;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57" name="Google Shape;4857;p79"/>
            <p:cNvGrpSpPr/>
            <p:nvPr/>
          </p:nvGrpSpPr>
          <p:grpSpPr>
            <a:xfrm>
              <a:off x="1348050" y="3372825"/>
              <a:ext cx="1720425" cy="1005900"/>
              <a:chOff x="1348050" y="3372825"/>
              <a:chExt cx="1720425" cy="1005900"/>
            </a:xfrm>
          </p:grpSpPr>
          <p:sp>
            <p:nvSpPr>
              <p:cNvPr id="4858" name="Google Shape;4858;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9" name="Google Shape;4859;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60" name="Google Shape;4860;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61" name="Google Shape;4861;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62" name="Google Shape;4862;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63" name="Google Shape;4863;p79"/>
            <p:cNvGrpSpPr/>
            <p:nvPr/>
          </p:nvGrpSpPr>
          <p:grpSpPr>
            <a:xfrm>
              <a:off x="1455707" y="3731058"/>
              <a:ext cx="1491150" cy="417657"/>
              <a:chOff x="1455707" y="3731058"/>
              <a:chExt cx="1491150" cy="417657"/>
            </a:xfrm>
          </p:grpSpPr>
          <p:grpSp>
            <p:nvGrpSpPr>
              <p:cNvPr id="4864" name="Google Shape;4864;p79"/>
              <p:cNvGrpSpPr/>
              <p:nvPr/>
            </p:nvGrpSpPr>
            <p:grpSpPr>
              <a:xfrm>
                <a:off x="1472938" y="3745828"/>
                <a:ext cx="72126" cy="53788"/>
                <a:chOff x="1472938" y="3745828"/>
                <a:chExt cx="72126" cy="53788"/>
              </a:xfrm>
            </p:grpSpPr>
            <p:sp>
              <p:nvSpPr>
                <p:cNvPr id="4865" name="Google Shape;4865;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79"/>
              <p:cNvGrpSpPr/>
              <p:nvPr/>
            </p:nvGrpSpPr>
            <p:grpSpPr>
              <a:xfrm>
                <a:off x="1819181" y="4089633"/>
                <a:ext cx="72126" cy="53788"/>
                <a:chOff x="1819181" y="4089633"/>
                <a:chExt cx="72126" cy="53788"/>
              </a:xfrm>
            </p:grpSpPr>
            <p:sp>
              <p:nvSpPr>
                <p:cNvPr id="4868" name="Google Shape;4868;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79"/>
              <p:cNvGrpSpPr/>
              <p:nvPr/>
            </p:nvGrpSpPr>
            <p:grpSpPr>
              <a:xfrm>
                <a:off x="1455707" y="4084171"/>
                <a:ext cx="64321" cy="64544"/>
                <a:chOff x="1455707" y="4084171"/>
                <a:chExt cx="64321" cy="64544"/>
              </a:xfrm>
            </p:grpSpPr>
            <p:sp>
              <p:nvSpPr>
                <p:cNvPr id="4871" name="Google Shape;4871;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79"/>
              <p:cNvGrpSpPr/>
              <p:nvPr/>
            </p:nvGrpSpPr>
            <p:grpSpPr>
              <a:xfrm>
                <a:off x="1818610" y="3731058"/>
                <a:ext cx="64321" cy="64544"/>
                <a:chOff x="1818610" y="3731058"/>
                <a:chExt cx="64321" cy="64544"/>
              </a:xfrm>
            </p:grpSpPr>
            <p:sp>
              <p:nvSpPr>
                <p:cNvPr id="4874" name="Google Shape;4874;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79"/>
              <p:cNvGrpSpPr/>
              <p:nvPr/>
            </p:nvGrpSpPr>
            <p:grpSpPr>
              <a:xfrm>
                <a:off x="2172491" y="4089633"/>
                <a:ext cx="72126" cy="53788"/>
                <a:chOff x="2172491" y="4089633"/>
                <a:chExt cx="72126" cy="53788"/>
              </a:xfrm>
            </p:grpSpPr>
            <p:sp>
              <p:nvSpPr>
                <p:cNvPr id="4877" name="Google Shape;4877;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79"/>
              <p:cNvGrpSpPr/>
              <p:nvPr/>
            </p:nvGrpSpPr>
            <p:grpSpPr>
              <a:xfrm>
                <a:off x="2171920" y="3731058"/>
                <a:ext cx="64321" cy="64544"/>
                <a:chOff x="2171920" y="3731058"/>
                <a:chExt cx="64321" cy="64544"/>
              </a:xfrm>
            </p:grpSpPr>
            <p:sp>
              <p:nvSpPr>
                <p:cNvPr id="4880" name="Google Shape;4880;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79"/>
              <p:cNvGrpSpPr/>
              <p:nvPr/>
            </p:nvGrpSpPr>
            <p:grpSpPr>
              <a:xfrm>
                <a:off x="2874730" y="3745828"/>
                <a:ext cx="72126" cy="53788"/>
                <a:chOff x="2874730" y="3745828"/>
                <a:chExt cx="72126" cy="53788"/>
              </a:xfrm>
            </p:grpSpPr>
            <p:sp>
              <p:nvSpPr>
                <p:cNvPr id="4883" name="Google Shape;4883;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79"/>
              <p:cNvGrpSpPr/>
              <p:nvPr/>
            </p:nvGrpSpPr>
            <p:grpSpPr>
              <a:xfrm>
                <a:off x="2878589" y="4081481"/>
                <a:ext cx="64321" cy="64544"/>
                <a:chOff x="2878589" y="4081481"/>
                <a:chExt cx="64321" cy="64544"/>
              </a:xfrm>
            </p:grpSpPr>
            <p:sp>
              <p:nvSpPr>
                <p:cNvPr id="4886" name="Google Shape;4886;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79"/>
              <p:cNvGrpSpPr/>
              <p:nvPr/>
            </p:nvGrpSpPr>
            <p:grpSpPr>
              <a:xfrm>
                <a:off x="2525796" y="4089633"/>
                <a:ext cx="72126" cy="53788"/>
                <a:chOff x="2525796" y="4089633"/>
                <a:chExt cx="72126" cy="53788"/>
              </a:xfrm>
            </p:grpSpPr>
            <p:sp>
              <p:nvSpPr>
                <p:cNvPr id="4889" name="Google Shape;4889;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79"/>
              <p:cNvGrpSpPr/>
              <p:nvPr/>
            </p:nvGrpSpPr>
            <p:grpSpPr>
              <a:xfrm>
                <a:off x="2525225" y="3731058"/>
                <a:ext cx="64321" cy="64544"/>
                <a:chOff x="2525225" y="3731058"/>
                <a:chExt cx="64321" cy="64544"/>
              </a:xfrm>
            </p:grpSpPr>
            <p:sp>
              <p:nvSpPr>
                <p:cNvPr id="4892" name="Google Shape;4892;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7" name="Shape 4897"/>
        <p:cNvGrpSpPr/>
        <p:nvPr/>
      </p:nvGrpSpPr>
      <p:grpSpPr>
        <a:xfrm>
          <a:off x="0" y="0"/>
          <a:ext cx="0" cy="0"/>
          <a:chOff x="0" y="0"/>
          <a:chExt cx="0" cy="0"/>
        </a:xfrm>
      </p:grpSpPr>
      <p:grpSp>
        <p:nvGrpSpPr>
          <p:cNvPr id="4898" name="Google Shape;4898;p80"/>
          <p:cNvGrpSpPr/>
          <p:nvPr/>
        </p:nvGrpSpPr>
        <p:grpSpPr>
          <a:xfrm>
            <a:off x="716991" y="971306"/>
            <a:ext cx="845921" cy="690752"/>
            <a:chOff x="732428" y="1198513"/>
            <a:chExt cx="845921" cy="690752"/>
          </a:xfrm>
        </p:grpSpPr>
        <p:grpSp>
          <p:nvGrpSpPr>
            <p:cNvPr id="4899" name="Google Shape;4899;p80"/>
            <p:cNvGrpSpPr/>
            <p:nvPr/>
          </p:nvGrpSpPr>
          <p:grpSpPr>
            <a:xfrm>
              <a:off x="823030" y="1198513"/>
              <a:ext cx="755319" cy="690752"/>
              <a:chOff x="823030" y="1198513"/>
              <a:chExt cx="755319" cy="690752"/>
            </a:xfrm>
          </p:grpSpPr>
          <p:sp>
            <p:nvSpPr>
              <p:cNvPr id="4900" name="Google Shape;4900;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0"/>
            <p:cNvGrpSpPr/>
            <p:nvPr/>
          </p:nvGrpSpPr>
          <p:grpSpPr>
            <a:xfrm>
              <a:off x="732428" y="1239937"/>
              <a:ext cx="739912" cy="607886"/>
              <a:chOff x="732428" y="1239937"/>
              <a:chExt cx="739912" cy="607886"/>
            </a:xfrm>
          </p:grpSpPr>
          <p:sp>
            <p:nvSpPr>
              <p:cNvPr id="4903" name="Google Shape;4903;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80"/>
            <p:cNvGrpSpPr/>
            <p:nvPr/>
          </p:nvGrpSpPr>
          <p:grpSpPr>
            <a:xfrm>
              <a:off x="732428" y="1277018"/>
              <a:ext cx="702832" cy="533758"/>
              <a:chOff x="732428" y="1277018"/>
              <a:chExt cx="702832" cy="533758"/>
            </a:xfrm>
          </p:grpSpPr>
          <p:sp>
            <p:nvSpPr>
              <p:cNvPr id="4906" name="Google Shape;4906;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80"/>
            <p:cNvGrpSpPr/>
            <p:nvPr/>
          </p:nvGrpSpPr>
          <p:grpSpPr>
            <a:xfrm>
              <a:off x="931170" y="1306653"/>
              <a:ext cx="647179" cy="474455"/>
              <a:chOff x="931170" y="1306653"/>
              <a:chExt cx="647179" cy="474455"/>
            </a:xfrm>
          </p:grpSpPr>
          <p:sp>
            <p:nvSpPr>
              <p:cNvPr id="4909" name="Google Shape;4909;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1" name="Google Shape;4911;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80"/>
          <p:cNvGrpSpPr/>
          <p:nvPr/>
        </p:nvGrpSpPr>
        <p:grpSpPr>
          <a:xfrm>
            <a:off x="3948600" y="971313"/>
            <a:ext cx="634656" cy="699982"/>
            <a:chOff x="5985650" y="2860025"/>
            <a:chExt cx="1396075" cy="1539775"/>
          </a:xfrm>
        </p:grpSpPr>
        <p:sp>
          <p:nvSpPr>
            <p:cNvPr id="4913" name="Google Shape;4913;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80"/>
          <p:cNvGrpSpPr/>
          <p:nvPr/>
        </p:nvGrpSpPr>
        <p:grpSpPr>
          <a:xfrm>
            <a:off x="4704250" y="971306"/>
            <a:ext cx="725845" cy="699975"/>
            <a:chOff x="4249973" y="1201875"/>
            <a:chExt cx="1958568" cy="1888762"/>
          </a:xfrm>
        </p:grpSpPr>
        <p:sp>
          <p:nvSpPr>
            <p:cNvPr id="4946" name="Google Shape;4946;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7" name="Google Shape;4947;p80"/>
            <p:cNvGrpSpPr/>
            <p:nvPr/>
          </p:nvGrpSpPr>
          <p:grpSpPr>
            <a:xfrm>
              <a:off x="5853086" y="1789142"/>
              <a:ext cx="355454" cy="1048099"/>
              <a:chOff x="5576108" y="2016725"/>
              <a:chExt cx="565200" cy="1666560"/>
            </a:xfrm>
          </p:grpSpPr>
          <p:sp>
            <p:nvSpPr>
              <p:cNvPr id="4948" name="Google Shape;4948;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9" name="Google Shape;4949;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80"/>
            <p:cNvGrpSpPr/>
            <p:nvPr/>
          </p:nvGrpSpPr>
          <p:grpSpPr>
            <a:xfrm>
              <a:off x="4869455" y="2691676"/>
              <a:ext cx="1013897" cy="398961"/>
              <a:chOff x="4012057" y="3451825"/>
              <a:chExt cx="1612175" cy="634379"/>
            </a:xfrm>
          </p:grpSpPr>
          <p:sp>
            <p:nvSpPr>
              <p:cNvPr id="4951" name="Google Shape;4951;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2" name="Google Shape;4952;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80"/>
            <p:cNvGrpSpPr/>
            <p:nvPr/>
          </p:nvGrpSpPr>
          <p:grpSpPr>
            <a:xfrm>
              <a:off x="4276937" y="2155961"/>
              <a:ext cx="651965" cy="891358"/>
              <a:chOff x="3069908" y="2599997"/>
              <a:chExt cx="1036675" cy="1417328"/>
            </a:xfrm>
          </p:grpSpPr>
          <p:sp>
            <p:nvSpPr>
              <p:cNvPr id="4954" name="Google Shape;4954;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5" name="Google Shape;4955;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80"/>
            <p:cNvGrpSpPr/>
            <p:nvPr/>
          </p:nvGrpSpPr>
          <p:grpSpPr>
            <a:xfrm>
              <a:off x="5054918" y="1201875"/>
              <a:ext cx="999548" cy="602711"/>
              <a:chOff x="4306958" y="1082925"/>
              <a:chExt cx="1589359" cy="958358"/>
            </a:xfrm>
          </p:grpSpPr>
          <p:sp>
            <p:nvSpPr>
              <p:cNvPr id="4957" name="Google Shape;4957;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8" name="Google Shape;4958;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80"/>
            <p:cNvGrpSpPr/>
            <p:nvPr/>
          </p:nvGrpSpPr>
          <p:grpSpPr>
            <a:xfrm>
              <a:off x="4249973" y="1303451"/>
              <a:ext cx="799317" cy="841334"/>
              <a:chOff x="3027033" y="1244439"/>
              <a:chExt cx="1270977" cy="1337786"/>
            </a:xfrm>
          </p:grpSpPr>
          <p:sp>
            <p:nvSpPr>
              <p:cNvPr id="4960" name="Google Shape;4960;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61" name="Google Shape;4961;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2" name="Google Shape;4962;p80"/>
          <p:cNvGrpSpPr/>
          <p:nvPr/>
        </p:nvGrpSpPr>
        <p:grpSpPr>
          <a:xfrm>
            <a:off x="4057114" y="1858087"/>
            <a:ext cx="750769" cy="683784"/>
            <a:chOff x="4204684" y="2104422"/>
            <a:chExt cx="699822" cy="637382"/>
          </a:xfrm>
        </p:grpSpPr>
        <p:grpSp>
          <p:nvGrpSpPr>
            <p:cNvPr id="4963" name="Google Shape;4963;p80"/>
            <p:cNvGrpSpPr/>
            <p:nvPr/>
          </p:nvGrpSpPr>
          <p:grpSpPr>
            <a:xfrm>
              <a:off x="4204684" y="2430067"/>
              <a:ext cx="342957" cy="311738"/>
              <a:chOff x="4204684" y="2430067"/>
              <a:chExt cx="342957" cy="311738"/>
            </a:xfrm>
          </p:grpSpPr>
          <p:sp>
            <p:nvSpPr>
              <p:cNvPr id="4964" name="Google Shape;4964;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80"/>
            <p:cNvGrpSpPr/>
            <p:nvPr/>
          </p:nvGrpSpPr>
          <p:grpSpPr>
            <a:xfrm>
              <a:off x="4561586" y="2430067"/>
              <a:ext cx="342920" cy="311738"/>
              <a:chOff x="4561586" y="2430067"/>
              <a:chExt cx="342920" cy="311738"/>
            </a:xfrm>
          </p:grpSpPr>
          <p:sp>
            <p:nvSpPr>
              <p:cNvPr id="4967" name="Google Shape;4967;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80"/>
            <p:cNvGrpSpPr/>
            <p:nvPr/>
          </p:nvGrpSpPr>
          <p:grpSpPr>
            <a:xfrm>
              <a:off x="4561586" y="2104422"/>
              <a:ext cx="342920" cy="311738"/>
              <a:chOff x="4561586" y="2104422"/>
              <a:chExt cx="342920" cy="311738"/>
            </a:xfrm>
          </p:grpSpPr>
          <p:sp>
            <p:nvSpPr>
              <p:cNvPr id="4970" name="Google Shape;4970;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80"/>
            <p:cNvGrpSpPr/>
            <p:nvPr/>
          </p:nvGrpSpPr>
          <p:grpSpPr>
            <a:xfrm>
              <a:off x="4204684" y="2104422"/>
              <a:ext cx="342957" cy="311664"/>
              <a:chOff x="4204684" y="2104422"/>
              <a:chExt cx="342957" cy="311664"/>
            </a:xfrm>
          </p:grpSpPr>
          <p:sp>
            <p:nvSpPr>
              <p:cNvPr id="4973" name="Google Shape;4973;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80"/>
          <p:cNvGrpSpPr/>
          <p:nvPr/>
        </p:nvGrpSpPr>
        <p:grpSpPr>
          <a:xfrm>
            <a:off x="5521547" y="971301"/>
            <a:ext cx="660591" cy="688867"/>
            <a:chOff x="5830645" y="1267368"/>
            <a:chExt cx="530340" cy="553040"/>
          </a:xfrm>
        </p:grpSpPr>
        <p:sp>
          <p:nvSpPr>
            <p:cNvPr id="4976" name="Google Shape;4976;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7" name="Google Shape;4977;p80"/>
            <p:cNvGrpSpPr/>
            <p:nvPr/>
          </p:nvGrpSpPr>
          <p:grpSpPr>
            <a:xfrm>
              <a:off x="5830645" y="1267368"/>
              <a:ext cx="259743" cy="269909"/>
              <a:chOff x="5830645" y="1267368"/>
              <a:chExt cx="259743" cy="269909"/>
            </a:xfrm>
          </p:grpSpPr>
          <p:sp>
            <p:nvSpPr>
              <p:cNvPr id="4978" name="Google Shape;4978;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80"/>
            <p:cNvGrpSpPr/>
            <p:nvPr/>
          </p:nvGrpSpPr>
          <p:grpSpPr>
            <a:xfrm>
              <a:off x="6101293" y="1267368"/>
              <a:ext cx="259692" cy="269909"/>
              <a:chOff x="6101293" y="1267368"/>
              <a:chExt cx="259692" cy="269909"/>
            </a:xfrm>
          </p:grpSpPr>
          <p:sp>
            <p:nvSpPr>
              <p:cNvPr id="4981" name="Google Shape;4981;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80"/>
            <p:cNvGrpSpPr/>
            <p:nvPr/>
          </p:nvGrpSpPr>
          <p:grpSpPr>
            <a:xfrm>
              <a:off x="5830645" y="1550500"/>
              <a:ext cx="259692" cy="269909"/>
              <a:chOff x="5830645" y="1550500"/>
              <a:chExt cx="259692" cy="269909"/>
            </a:xfrm>
          </p:grpSpPr>
          <p:sp>
            <p:nvSpPr>
              <p:cNvPr id="4984" name="Google Shape;4984;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80"/>
            <p:cNvGrpSpPr/>
            <p:nvPr/>
          </p:nvGrpSpPr>
          <p:grpSpPr>
            <a:xfrm>
              <a:off x="6101293" y="1550500"/>
              <a:ext cx="259692" cy="269909"/>
              <a:chOff x="6101293" y="1550500"/>
              <a:chExt cx="259692" cy="269909"/>
            </a:xfrm>
          </p:grpSpPr>
          <p:sp>
            <p:nvSpPr>
              <p:cNvPr id="4987" name="Google Shape;4987;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9" name="Google Shape;4989;p80"/>
          <p:cNvGrpSpPr/>
          <p:nvPr/>
        </p:nvGrpSpPr>
        <p:grpSpPr>
          <a:xfrm>
            <a:off x="723700" y="1861760"/>
            <a:ext cx="697154" cy="679574"/>
            <a:chOff x="2679875" y="2361475"/>
            <a:chExt cx="780425" cy="760575"/>
          </a:xfrm>
        </p:grpSpPr>
        <p:sp>
          <p:nvSpPr>
            <p:cNvPr id="4990" name="Google Shape;4990;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80"/>
          <p:cNvGrpSpPr/>
          <p:nvPr/>
        </p:nvGrpSpPr>
        <p:grpSpPr>
          <a:xfrm>
            <a:off x="3122859" y="971352"/>
            <a:ext cx="735829" cy="684547"/>
            <a:chOff x="3351965" y="1148808"/>
            <a:chExt cx="750770" cy="698375"/>
          </a:xfrm>
        </p:grpSpPr>
        <p:grpSp>
          <p:nvGrpSpPr>
            <p:cNvPr id="4997" name="Google Shape;4997;p80"/>
            <p:cNvGrpSpPr/>
            <p:nvPr/>
          </p:nvGrpSpPr>
          <p:grpSpPr>
            <a:xfrm>
              <a:off x="3586796" y="1148808"/>
              <a:ext cx="294857" cy="286830"/>
              <a:chOff x="3750225" y="1774000"/>
              <a:chExt cx="149575" cy="145525"/>
            </a:xfrm>
          </p:grpSpPr>
          <p:sp>
            <p:nvSpPr>
              <p:cNvPr id="4998" name="Google Shape;4998;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80"/>
            <p:cNvGrpSpPr/>
            <p:nvPr/>
          </p:nvGrpSpPr>
          <p:grpSpPr>
            <a:xfrm>
              <a:off x="3779245" y="1375768"/>
              <a:ext cx="323490" cy="286978"/>
              <a:chOff x="3847850" y="1889150"/>
              <a:chExt cx="164100" cy="145600"/>
            </a:xfrm>
          </p:grpSpPr>
          <p:sp>
            <p:nvSpPr>
              <p:cNvPr id="5001" name="Google Shape;5001;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80"/>
            <p:cNvGrpSpPr/>
            <p:nvPr/>
          </p:nvGrpSpPr>
          <p:grpSpPr>
            <a:xfrm>
              <a:off x="3351965" y="1330435"/>
              <a:ext cx="295449" cy="285401"/>
              <a:chOff x="3631100" y="1866150"/>
              <a:chExt cx="149875" cy="144800"/>
            </a:xfrm>
          </p:grpSpPr>
          <p:sp>
            <p:nvSpPr>
              <p:cNvPr id="5004" name="Google Shape;5004;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80"/>
            <p:cNvGrpSpPr/>
            <p:nvPr/>
          </p:nvGrpSpPr>
          <p:grpSpPr>
            <a:xfrm>
              <a:off x="3548208" y="1560352"/>
              <a:ext cx="294808" cy="286830"/>
              <a:chOff x="3730650" y="1982800"/>
              <a:chExt cx="149550" cy="145525"/>
            </a:xfrm>
          </p:grpSpPr>
          <p:sp>
            <p:nvSpPr>
              <p:cNvPr id="5007" name="Google Shape;5007;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9" name="Google Shape;5009;p80"/>
          <p:cNvGrpSpPr/>
          <p:nvPr/>
        </p:nvGrpSpPr>
        <p:grpSpPr>
          <a:xfrm>
            <a:off x="7624512" y="971306"/>
            <a:ext cx="804565" cy="677795"/>
            <a:chOff x="7636443" y="1204988"/>
            <a:chExt cx="804565" cy="677795"/>
          </a:xfrm>
        </p:grpSpPr>
        <p:grpSp>
          <p:nvGrpSpPr>
            <p:cNvPr id="5010" name="Google Shape;5010;p80"/>
            <p:cNvGrpSpPr/>
            <p:nvPr/>
          </p:nvGrpSpPr>
          <p:grpSpPr>
            <a:xfrm>
              <a:off x="7636443" y="1509705"/>
              <a:ext cx="804565" cy="373078"/>
              <a:chOff x="7636443" y="1509705"/>
              <a:chExt cx="804565" cy="373078"/>
            </a:xfrm>
          </p:grpSpPr>
          <p:sp>
            <p:nvSpPr>
              <p:cNvPr id="5011" name="Google Shape;5011;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0"/>
            <p:cNvGrpSpPr/>
            <p:nvPr/>
          </p:nvGrpSpPr>
          <p:grpSpPr>
            <a:xfrm>
              <a:off x="7636443" y="1408133"/>
              <a:ext cx="804565" cy="373078"/>
              <a:chOff x="7636443" y="1408133"/>
              <a:chExt cx="804565" cy="373078"/>
            </a:xfrm>
          </p:grpSpPr>
          <p:sp>
            <p:nvSpPr>
              <p:cNvPr id="5014" name="Google Shape;5014;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80"/>
            <p:cNvGrpSpPr/>
            <p:nvPr/>
          </p:nvGrpSpPr>
          <p:grpSpPr>
            <a:xfrm>
              <a:off x="7636443" y="1306560"/>
              <a:ext cx="804565" cy="373078"/>
              <a:chOff x="7636443" y="1306560"/>
              <a:chExt cx="804565" cy="373078"/>
            </a:xfrm>
          </p:grpSpPr>
          <p:sp>
            <p:nvSpPr>
              <p:cNvPr id="5017" name="Google Shape;5017;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80"/>
            <p:cNvGrpSpPr/>
            <p:nvPr/>
          </p:nvGrpSpPr>
          <p:grpSpPr>
            <a:xfrm>
              <a:off x="7636443" y="1204988"/>
              <a:ext cx="804565" cy="373078"/>
              <a:chOff x="7636443" y="1204988"/>
              <a:chExt cx="804565" cy="373078"/>
            </a:xfrm>
          </p:grpSpPr>
          <p:sp>
            <p:nvSpPr>
              <p:cNvPr id="5020" name="Google Shape;5020;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2" name="Google Shape;5022;p80"/>
          <p:cNvGrpSpPr/>
          <p:nvPr/>
        </p:nvGrpSpPr>
        <p:grpSpPr>
          <a:xfrm>
            <a:off x="4963358" y="1878721"/>
            <a:ext cx="661339" cy="661188"/>
            <a:chOff x="3990000" y="975400"/>
            <a:chExt cx="3934200" cy="3933300"/>
          </a:xfrm>
        </p:grpSpPr>
        <p:sp>
          <p:nvSpPr>
            <p:cNvPr id="5023" name="Google Shape;5023;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80"/>
          <p:cNvGrpSpPr/>
          <p:nvPr/>
        </p:nvGrpSpPr>
        <p:grpSpPr>
          <a:xfrm>
            <a:off x="6607006" y="1857359"/>
            <a:ext cx="868881" cy="684241"/>
            <a:chOff x="6598259" y="2078634"/>
            <a:chExt cx="868881" cy="684241"/>
          </a:xfrm>
        </p:grpSpPr>
        <p:sp>
          <p:nvSpPr>
            <p:cNvPr id="5028" name="Google Shape;5028;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4" name="Google Shape;5034;p80"/>
            <p:cNvGrpSpPr/>
            <p:nvPr/>
          </p:nvGrpSpPr>
          <p:grpSpPr>
            <a:xfrm>
              <a:off x="6808175" y="2078634"/>
              <a:ext cx="452229" cy="684241"/>
              <a:chOff x="6808175" y="2078634"/>
              <a:chExt cx="452229" cy="684241"/>
            </a:xfrm>
          </p:grpSpPr>
          <p:sp>
            <p:nvSpPr>
              <p:cNvPr id="5035" name="Google Shape;5035;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1" name="Google Shape;5041;p80"/>
              <p:cNvGrpSpPr/>
              <p:nvPr/>
            </p:nvGrpSpPr>
            <p:grpSpPr>
              <a:xfrm>
                <a:off x="6821586" y="2078634"/>
                <a:ext cx="426871" cy="684241"/>
                <a:chOff x="6821586" y="2078634"/>
                <a:chExt cx="426871" cy="684241"/>
              </a:xfrm>
            </p:grpSpPr>
            <p:grpSp>
              <p:nvGrpSpPr>
                <p:cNvPr id="5042" name="Google Shape;5042;p80"/>
                <p:cNvGrpSpPr/>
                <p:nvPr/>
              </p:nvGrpSpPr>
              <p:grpSpPr>
                <a:xfrm>
                  <a:off x="6821586" y="2078634"/>
                  <a:ext cx="426871" cy="684241"/>
                  <a:chOff x="6821586" y="2078634"/>
                  <a:chExt cx="426871" cy="684241"/>
                </a:xfrm>
              </p:grpSpPr>
              <p:sp>
                <p:nvSpPr>
                  <p:cNvPr id="5043" name="Google Shape;5043;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2" name="Google Shape;5062;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8" name="Google Shape;5068;p80"/>
          <p:cNvGrpSpPr/>
          <p:nvPr/>
        </p:nvGrpSpPr>
        <p:grpSpPr>
          <a:xfrm>
            <a:off x="5780173" y="1862968"/>
            <a:ext cx="671358" cy="671358"/>
            <a:chOff x="6535625" y="760425"/>
            <a:chExt cx="1665900" cy="1665900"/>
          </a:xfrm>
        </p:grpSpPr>
        <p:sp>
          <p:nvSpPr>
            <p:cNvPr id="5069" name="Google Shape;5069;p8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80"/>
          <p:cNvGrpSpPr/>
          <p:nvPr/>
        </p:nvGrpSpPr>
        <p:grpSpPr>
          <a:xfrm>
            <a:off x="716989" y="3531368"/>
            <a:ext cx="1340789" cy="640830"/>
            <a:chOff x="238125" y="1151100"/>
            <a:chExt cx="7139450" cy="3412300"/>
          </a:xfrm>
        </p:grpSpPr>
        <p:sp>
          <p:nvSpPr>
            <p:cNvPr id="5074" name="Google Shape;5074;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80"/>
          <p:cNvGrpSpPr/>
          <p:nvPr/>
        </p:nvGrpSpPr>
        <p:grpSpPr>
          <a:xfrm>
            <a:off x="5584212" y="2734649"/>
            <a:ext cx="985357" cy="585764"/>
            <a:chOff x="5145061" y="2881789"/>
            <a:chExt cx="1107641" cy="658458"/>
          </a:xfrm>
        </p:grpSpPr>
        <p:grpSp>
          <p:nvGrpSpPr>
            <p:cNvPr id="5087" name="Google Shape;5087;p80"/>
            <p:cNvGrpSpPr/>
            <p:nvPr/>
          </p:nvGrpSpPr>
          <p:grpSpPr>
            <a:xfrm>
              <a:off x="5722989" y="3244587"/>
              <a:ext cx="529713" cy="295659"/>
              <a:chOff x="5722989" y="3244587"/>
              <a:chExt cx="529713" cy="295659"/>
            </a:xfrm>
          </p:grpSpPr>
          <p:sp>
            <p:nvSpPr>
              <p:cNvPr id="5088" name="Google Shape;5088;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9" name="Google Shape;5089;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90" name="Google Shape;5090;p80"/>
            <p:cNvGrpSpPr/>
            <p:nvPr/>
          </p:nvGrpSpPr>
          <p:grpSpPr>
            <a:xfrm>
              <a:off x="5145061" y="3244587"/>
              <a:ext cx="536807" cy="295659"/>
              <a:chOff x="5145061" y="3244587"/>
              <a:chExt cx="536807" cy="295659"/>
            </a:xfrm>
          </p:grpSpPr>
          <p:sp>
            <p:nvSpPr>
              <p:cNvPr id="5091" name="Google Shape;5091;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92" name="Google Shape;5092;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93" name="Google Shape;5093;p80"/>
            <p:cNvGrpSpPr/>
            <p:nvPr/>
          </p:nvGrpSpPr>
          <p:grpSpPr>
            <a:xfrm>
              <a:off x="5341327" y="2898245"/>
              <a:ext cx="532309" cy="614891"/>
              <a:chOff x="5341327" y="2898245"/>
              <a:chExt cx="532309" cy="614891"/>
            </a:xfrm>
          </p:grpSpPr>
          <p:sp>
            <p:nvSpPr>
              <p:cNvPr id="5094" name="Google Shape;5094;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95" name="Google Shape;5095;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96" name="Google Shape;5096;p80"/>
            <p:cNvGrpSpPr/>
            <p:nvPr/>
          </p:nvGrpSpPr>
          <p:grpSpPr>
            <a:xfrm>
              <a:off x="5532290" y="2881789"/>
              <a:ext cx="620516" cy="305456"/>
              <a:chOff x="5532290" y="2881789"/>
              <a:chExt cx="620516" cy="305456"/>
            </a:xfrm>
          </p:grpSpPr>
          <p:sp>
            <p:nvSpPr>
              <p:cNvPr id="5097" name="Google Shape;5097;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98" name="Google Shape;5098;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99" name="Google Shape;5099;p80"/>
          <p:cNvGrpSpPr/>
          <p:nvPr/>
        </p:nvGrpSpPr>
        <p:grpSpPr>
          <a:xfrm>
            <a:off x="8163135" y="3526707"/>
            <a:ext cx="269068" cy="645491"/>
            <a:chOff x="7026852" y="3311869"/>
            <a:chExt cx="434331" cy="1041954"/>
          </a:xfrm>
        </p:grpSpPr>
        <p:sp>
          <p:nvSpPr>
            <p:cNvPr id="5100" name="Google Shape;5100;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0"/>
          <p:cNvGrpSpPr/>
          <p:nvPr/>
        </p:nvGrpSpPr>
        <p:grpSpPr>
          <a:xfrm>
            <a:off x="6179716" y="3565945"/>
            <a:ext cx="293882" cy="293836"/>
            <a:chOff x="4873519" y="3311869"/>
            <a:chExt cx="499374" cy="499296"/>
          </a:xfrm>
        </p:grpSpPr>
        <p:sp>
          <p:nvSpPr>
            <p:cNvPr id="5104" name="Google Shape;5104;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80"/>
          <p:cNvGrpSpPr/>
          <p:nvPr/>
        </p:nvGrpSpPr>
        <p:grpSpPr>
          <a:xfrm>
            <a:off x="6179716" y="3878316"/>
            <a:ext cx="293882" cy="293882"/>
            <a:chOff x="4873519" y="3875839"/>
            <a:chExt cx="499374" cy="499374"/>
          </a:xfrm>
        </p:grpSpPr>
        <p:sp>
          <p:nvSpPr>
            <p:cNvPr id="5107" name="Google Shape;5107;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80"/>
          <p:cNvGrpSpPr/>
          <p:nvPr/>
        </p:nvGrpSpPr>
        <p:grpSpPr>
          <a:xfrm>
            <a:off x="2410244" y="1850269"/>
            <a:ext cx="698104" cy="698208"/>
            <a:chOff x="2565073" y="2075876"/>
            <a:chExt cx="672482" cy="672518"/>
          </a:xfrm>
        </p:grpSpPr>
        <p:sp>
          <p:nvSpPr>
            <p:cNvPr id="5110" name="Google Shape;5110;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0"/>
          <p:cNvGrpSpPr/>
          <p:nvPr/>
        </p:nvGrpSpPr>
        <p:grpSpPr>
          <a:xfrm>
            <a:off x="5633655" y="3534869"/>
            <a:ext cx="438354" cy="637329"/>
            <a:chOff x="1697726" y="3244179"/>
            <a:chExt cx="788124" cy="1146069"/>
          </a:xfrm>
        </p:grpSpPr>
        <p:sp>
          <p:nvSpPr>
            <p:cNvPr id="5117" name="Google Shape;5117;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9" name="Google Shape;5119;p80"/>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0" name="Google Shape;5120;p80"/>
          <p:cNvGrpSpPr/>
          <p:nvPr/>
        </p:nvGrpSpPr>
        <p:grpSpPr>
          <a:xfrm>
            <a:off x="7634869" y="1863232"/>
            <a:ext cx="799565" cy="670282"/>
            <a:chOff x="7617850" y="2063282"/>
            <a:chExt cx="799565" cy="670282"/>
          </a:xfrm>
        </p:grpSpPr>
        <p:cxnSp>
          <p:nvCxnSpPr>
            <p:cNvPr id="5121" name="Google Shape;5121;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22" name="Google Shape;5122;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23" name="Google Shape;5123;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24" name="Google Shape;5124;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25" name="Google Shape;5125;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26" name="Google Shape;5126;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27" name="Google Shape;5127;p80"/>
            <p:cNvGrpSpPr/>
            <p:nvPr/>
          </p:nvGrpSpPr>
          <p:grpSpPr>
            <a:xfrm>
              <a:off x="7734309" y="2063282"/>
              <a:ext cx="570957" cy="620095"/>
              <a:chOff x="7734309" y="2063282"/>
              <a:chExt cx="570957" cy="620095"/>
            </a:xfrm>
          </p:grpSpPr>
          <p:grpSp>
            <p:nvGrpSpPr>
              <p:cNvPr id="5128" name="Google Shape;5128;p80"/>
              <p:cNvGrpSpPr/>
              <p:nvPr/>
            </p:nvGrpSpPr>
            <p:grpSpPr>
              <a:xfrm>
                <a:off x="8031573" y="2063282"/>
                <a:ext cx="273693" cy="620095"/>
                <a:chOff x="8031573" y="2063282"/>
                <a:chExt cx="273693" cy="620095"/>
              </a:xfrm>
            </p:grpSpPr>
            <p:sp>
              <p:nvSpPr>
                <p:cNvPr id="5129" name="Google Shape;5129;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0"/>
              <p:cNvGrpSpPr/>
              <p:nvPr/>
            </p:nvGrpSpPr>
            <p:grpSpPr>
              <a:xfrm flipH="1">
                <a:off x="7734309" y="2063282"/>
                <a:ext cx="273693" cy="620095"/>
                <a:chOff x="8031573" y="2063282"/>
                <a:chExt cx="273693" cy="620095"/>
              </a:xfrm>
            </p:grpSpPr>
            <p:sp>
              <p:nvSpPr>
                <p:cNvPr id="5134" name="Google Shape;5134;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38" name="Google Shape;5138;p80"/>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0"/>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0" name="Google Shape;5140;p80"/>
          <p:cNvGrpSpPr/>
          <p:nvPr/>
        </p:nvGrpSpPr>
        <p:grpSpPr>
          <a:xfrm>
            <a:off x="7821475" y="2716715"/>
            <a:ext cx="602567" cy="601884"/>
            <a:chOff x="1186975" y="238125"/>
            <a:chExt cx="5244275" cy="5238325"/>
          </a:xfrm>
        </p:grpSpPr>
        <p:sp>
          <p:nvSpPr>
            <p:cNvPr id="5141" name="Google Shape;5141;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80"/>
          <p:cNvGrpSpPr/>
          <p:nvPr/>
        </p:nvGrpSpPr>
        <p:grpSpPr>
          <a:xfrm>
            <a:off x="3264213" y="1856199"/>
            <a:ext cx="651848" cy="687338"/>
            <a:chOff x="3400515" y="2056248"/>
            <a:chExt cx="698134" cy="735987"/>
          </a:xfrm>
        </p:grpSpPr>
        <p:grpSp>
          <p:nvGrpSpPr>
            <p:cNvPr id="5146" name="Google Shape;5146;p80"/>
            <p:cNvGrpSpPr/>
            <p:nvPr/>
          </p:nvGrpSpPr>
          <p:grpSpPr>
            <a:xfrm>
              <a:off x="3400515" y="2283913"/>
              <a:ext cx="312919" cy="219900"/>
              <a:chOff x="3400515" y="2283913"/>
              <a:chExt cx="312919" cy="219900"/>
            </a:xfrm>
          </p:grpSpPr>
          <p:sp>
            <p:nvSpPr>
              <p:cNvPr id="5147" name="Google Shape;5147;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8" name="Google Shape;5148;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49" name="Google Shape;5149;p80"/>
            <p:cNvGrpSpPr/>
            <p:nvPr/>
          </p:nvGrpSpPr>
          <p:grpSpPr>
            <a:xfrm>
              <a:off x="3547823" y="2461089"/>
              <a:ext cx="219900" cy="331146"/>
              <a:chOff x="3547823" y="2461089"/>
              <a:chExt cx="219900" cy="331146"/>
            </a:xfrm>
          </p:grpSpPr>
          <p:sp>
            <p:nvSpPr>
              <p:cNvPr id="5150" name="Google Shape;5150;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51" name="Google Shape;5151;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52" name="Google Shape;5152;p80"/>
            <p:cNvGrpSpPr/>
            <p:nvPr/>
          </p:nvGrpSpPr>
          <p:grpSpPr>
            <a:xfrm>
              <a:off x="3734138" y="2461089"/>
              <a:ext cx="219900" cy="331146"/>
              <a:chOff x="3734138" y="2461089"/>
              <a:chExt cx="219900" cy="331146"/>
            </a:xfrm>
          </p:grpSpPr>
          <p:sp>
            <p:nvSpPr>
              <p:cNvPr id="5153" name="Google Shape;5153;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54" name="Google Shape;5154;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55" name="Google Shape;5155;p80"/>
            <p:cNvGrpSpPr/>
            <p:nvPr/>
          </p:nvGrpSpPr>
          <p:grpSpPr>
            <a:xfrm>
              <a:off x="3787560" y="2281742"/>
              <a:ext cx="311089" cy="219900"/>
              <a:chOff x="3787560" y="2281742"/>
              <a:chExt cx="311089" cy="219900"/>
            </a:xfrm>
          </p:grpSpPr>
          <p:sp>
            <p:nvSpPr>
              <p:cNvPr id="5156" name="Google Shape;5156;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57" name="Google Shape;5157;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58" name="Google Shape;5158;p80"/>
            <p:cNvGrpSpPr/>
            <p:nvPr/>
          </p:nvGrpSpPr>
          <p:grpSpPr>
            <a:xfrm>
              <a:off x="3637290" y="2056248"/>
              <a:ext cx="219900" cy="330736"/>
              <a:chOff x="3637290" y="2056248"/>
              <a:chExt cx="219900" cy="330736"/>
            </a:xfrm>
          </p:grpSpPr>
          <p:sp>
            <p:nvSpPr>
              <p:cNvPr id="5159" name="Google Shape;5159;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60" name="Google Shape;5160;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61" name="Google Shape;5161;p80"/>
          <p:cNvGrpSpPr/>
          <p:nvPr/>
        </p:nvGrpSpPr>
        <p:grpSpPr>
          <a:xfrm>
            <a:off x="2555919" y="2726205"/>
            <a:ext cx="1268144" cy="592394"/>
            <a:chOff x="238125" y="1188750"/>
            <a:chExt cx="7140450" cy="3335550"/>
          </a:xfrm>
        </p:grpSpPr>
        <p:sp>
          <p:nvSpPr>
            <p:cNvPr id="5162" name="Google Shape;5162;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80"/>
          <p:cNvGrpSpPr/>
          <p:nvPr/>
        </p:nvGrpSpPr>
        <p:grpSpPr>
          <a:xfrm>
            <a:off x="6663819" y="2728360"/>
            <a:ext cx="1053944" cy="590147"/>
            <a:chOff x="238125" y="1335475"/>
            <a:chExt cx="5418735" cy="3034175"/>
          </a:xfrm>
        </p:grpSpPr>
        <p:sp>
          <p:nvSpPr>
            <p:cNvPr id="5168" name="Google Shape;5168;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0"/>
          <p:cNvGrpSpPr/>
          <p:nvPr/>
        </p:nvGrpSpPr>
        <p:grpSpPr>
          <a:xfrm>
            <a:off x="4094628" y="3533259"/>
            <a:ext cx="1268207" cy="638939"/>
            <a:chOff x="3967651" y="3645904"/>
            <a:chExt cx="1479304" cy="745292"/>
          </a:xfrm>
        </p:grpSpPr>
        <p:grpSp>
          <p:nvGrpSpPr>
            <p:cNvPr id="5172" name="Google Shape;5172;p80"/>
            <p:cNvGrpSpPr/>
            <p:nvPr/>
          </p:nvGrpSpPr>
          <p:grpSpPr>
            <a:xfrm>
              <a:off x="3967651" y="4009026"/>
              <a:ext cx="1479304" cy="382170"/>
              <a:chOff x="3967651" y="4009026"/>
              <a:chExt cx="1479304" cy="382170"/>
            </a:xfrm>
          </p:grpSpPr>
          <p:grpSp>
            <p:nvGrpSpPr>
              <p:cNvPr id="5173" name="Google Shape;5173;p80"/>
              <p:cNvGrpSpPr/>
              <p:nvPr/>
            </p:nvGrpSpPr>
            <p:grpSpPr>
              <a:xfrm>
                <a:off x="4892216" y="4195630"/>
                <a:ext cx="554739" cy="195566"/>
                <a:chOff x="3604375" y="4892160"/>
                <a:chExt cx="1651500" cy="582215"/>
              </a:xfrm>
            </p:grpSpPr>
            <p:sp>
              <p:nvSpPr>
                <p:cNvPr id="5174" name="Google Shape;5174;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80"/>
              <p:cNvGrpSpPr/>
              <p:nvPr/>
            </p:nvGrpSpPr>
            <p:grpSpPr>
              <a:xfrm>
                <a:off x="3967651" y="4146303"/>
                <a:ext cx="579402" cy="244893"/>
                <a:chOff x="851875" y="4745310"/>
                <a:chExt cx="1724925" cy="729065"/>
              </a:xfrm>
            </p:grpSpPr>
            <p:sp>
              <p:nvSpPr>
                <p:cNvPr id="5177" name="Google Shape;5177;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80"/>
              <p:cNvGrpSpPr/>
              <p:nvPr/>
            </p:nvGrpSpPr>
            <p:grpSpPr>
              <a:xfrm>
                <a:off x="4460753" y="4009026"/>
                <a:ext cx="493110" cy="382170"/>
                <a:chOff x="2319875" y="4336625"/>
                <a:chExt cx="1468025" cy="1137750"/>
              </a:xfrm>
            </p:grpSpPr>
            <p:sp>
              <p:nvSpPr>
                <p:cNvPr id="5180" name="Google Shape;5180;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2" name="Google Shape;5182;p80"/>
            <p:cNvGrpSpPr/>
            <p:nvPr/>
          </p:nvGrpSpPr>
          <p:grpSpPr>
            <a:xfrm>
              <a:off x="4479443" y="3645904"/>
              <a:ext cx="455965" cy="388789"/>
              <a:chOff x="2957425" y="238100"/>
              <a:chExt cx="1910200" cy="1628775"/>
            </a:xfrm>
          </p:grpSpPr>
          <p:sp>
            <p:nvSpPr>
              <p:cNvPr id="5183" name="Google Shape;5183;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3" name="Google Shape;5193;p80"/>
          <p:cNvGrpSpPr/>
          <p:nvPr/>
        </p:nvGrpSpPr>
        <p:grpSpPr>
          <a:xfrm>
            <a:off x="2480742" y="3534460"/>
            <a:ext cx="1243128" cy="637739"/>
            <a:chOff x="2496310" y="3693351"/>
            <a:chExt cx="1342906" cy="688926"/>
          </a:xfrm>
        </p:grpSpPr>
        <p:grpSp>
          <p:nvGrpSpPr>
            <p:cNvPr id="5194" name="Google Shape;5194;p80"/>
            <p:cNvGrpSpPr/>
            <p:nvPr/>
          </p:nvGrpSpPr>
          <p:grpSpPr>
            <a:xfrm>
              <a:off x="2496310" y="3693351"/>
              <a:ext cx="1342906" cy="688875"/>
              <a:chOff x="2496310" y="3693351"/>
              <a:chExt cx="1342906" cy="688875"/>
            </a:xfrm>
          </p:grpSpPr>
          <p:sp>
            <p:nvSpPr>
              <p:cNvPr id="5195" name="Google Shape;5195;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1" name="Google Shape;5201;p80"/>
              <p:cNvCxnSpPr>
                <a:stCxn id="519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02" name="Google Shape;5202;p80"/>
              <p:cNvCxnSpPr>
                <a:stCxn id="519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03" name="Google Shape;5203;p80"/>
              <p:cNvCxnSpPr>
                <a:stCxn id="519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04" name="Google Shape;5204;p80"/>
              <p:cNvCxnSpPr>
                <a:stCxn id="520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05" name="Google Shape;5205;p80"/>
              <p:cNvCxnSpPr>
                <a:stCxn id="519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06" name="Google Shape;5206;p80"/>
            <p:cNvGrpSpPr/>
            <p:nvPr/>
          </p:nvGrpSpPr>
          <p:grpSpPr>
            <a:xfrm>
              <a:off x="2675275" y="3930557"/>
              <a:ext cx="1003306" cy="451719"/>
              <a:chOff x="2675275" y="4174282"/>
              <a:chExt cx="1003306" cy="451719"/>
            </a:xfrm>
          </p:grpSpPr>
          <p:sp>
            <p:nvSpPr>
              <p:cNvPr id="5207" name="Google Shape;5207;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0" name="Google Shape;5210;p80"/>
          <p:cNvGrpSpPr/>
          <p:nvPr/>
        </p:nvGrpSpPr>
        <p:grpSpPr>
          <a:xfrm>
            <a:off x="1654412" y="971306"/>
            <a:ext cx="574511" cy="874709"/>
            <a:chOff x="1715404" y="1112080"/>
            <a:chExt cx="642270" cy="977984"/>
          </a:xfrm>
        </p:grpSpPr>
        <p:grpSp>
          <p:nvGrpSpPr>
            <p:cNvPr id="5211" name="Google Shape;5211;p80"/>
            <p:cNvGrpSpPr/>
            <p:nvPr/>
          </p:nvGrpSpPr>
          <p:grpSpPr>
            <a:xfrm>
              <a:off x="1715404" y="1112080"/>
              <a:ext cx="642270" cy="977984"/>
              <a:chOff x="1715404" y="1112080"/>
              <a:chExt cx="642270" cy="977984"/>
            </a:xfrm>
          </p:grpSpPr>
          <p:sp>
            <p:nvSpPr>
              <p:cNvPr id="5212" name="Google Shape;5212;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0"/>
            <p:cNvGrpSpPr/>
            <p:nvPr/>
          </p:nvGrpSpPr>
          <p:grpSpPr>
            <a:xfrm>
              <a:off x="1768927" y="1165603"/>
              <a:ext cx="535225" cy="851367"/>
              <a:chOff x="1768927" y="1165603"/>
              <a:chExt cx="535225" cy="851367"/>
            </a:xfrm>
          </p:grpSpPr>
          <p:sp>
            <p:nvSpPr>
              <p:cNvPr id="5215" name="Google Shape;5215;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0"/>
            <p:cNvGrpSpPr/>
            <p:nvPr/>
          </p:nvGrpSpPr>
          <p:grpSpPr>
            <a:xfrm>
              <a:off x="1822449" y="1219125"/>
              <a:ext cx="428180" cy="718859"/>
              <a:chOff x="1822449" y="1219125"/>
              <a:chExt cx="428180" cy="718859"/>
            </a:xfrm>
          </p:grpSpPr>
          <p:sp>
            <p:nvSpPr>
              <p:cNvPr id="5218" name="Google Shape;5218;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80"/>
            <p:cNvGrpSpPr/>
            <p:nvPr/>
          </p:nvGrpSpPr>
          <p:grpSpPr>
            <a:xfrm>
              <a:off x="1875972" y="1272648"/>
              <a:ext cx="321135" cy="586939"/>
              <a:chOff x="1875972" y="1272648"/>
              <a:chExt cx="321135" cy="586939"/>
            </a:xfrm>
          </p:grpSpPr>
          <p:sp>
            <p:nvSpPr>
              <p:cNvPr id="5221" name="Google Shape;5221;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3" name="Google Shape;5223;p80"/>
          <p:cNvGrpSpPr/>
          <p:nvPr/>
        </p:nvGrpSpPr>
        <p:grpSpPr>
          <a:xfrm>
            <a:off x="7761573" y="3528028"/>
            <a:ext cx="293855" cy="644170"/>
            <a:chOff x="241025" y="3151575"/>
            <a:chExt cx="293855" cy="644170"/>
          </a:xfrm>
        </p:grpSpPr>
        <p:sp>
          <p:nvSpPr>
            <p:cNvPr id="5224" name="Google Shape;5224;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0"/>
          <p:cNvGrpSpPr/>
          <p:nvPr/>
        </p:nvGrpSpPr>
        <p:grpSpPr>
          <a:xfrm>
            <a:off x="709557" y="2728028"/>
            <a:ext cx="1779649" cy="591620"/>
            <a:chOff x="246070" y="1983375"/>
            <a:chExt cx="1855347" cy="616849"/>
          </a:xfrm>
        </p:grpSpPr>
        <p:sp>
          <p:nvSpPr>
            <p:cNvPr id="5227" name="Google Shape;5227;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0"/>
          <p:cNvGrpSpPr/>
          <p:nvPr/>
        </p:nvGrpSpPr>
        <p:grpSpPr>
          <a:xfrm>
            <a:off x="2320424" y="971306"/>
            <a:ext cx="711055" cy="745993"/>
            <a:chOff x="2496269" y="1171698"/>
            <a:chExt cx="761953" cy="799392"/>
          </a:xfrm>
        </p:grpSpPr>
        <p:grpSp>
          <p:nvGrpSpPr>
            <p:cNvPr id="5237" name="Google Shape;5237;p80"/>
            <p:cNvGrpSpPr/>
            <p:nvPr/>
          </p:nvGrpSpPr>
          <p:grpSpPr>
            <a:xfrm>
              <a:off x="2496269" y="1171698"/>
              <a:ext cx="761953" cy="723022"/>
              <a:chOff x="2496269" y="1171698"/>
              <a:chExt cx="761953" cy="723022"/>
            </a:xfrm>
          </p:grpSpPr>
          <p:sp>
            <p:nvSpPr>
              <p:cNvPr id="5238" name="Google Shape;5238;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0" name="Google Shape;5240;p80"/>
              <p:cNvGrpSpPr/>
              <p:nvPr/>
            </p:nvGrpSpPr>
            <p:grpSpPr>
              <a:xfrm>
                <a:off x="2496269" y="1171698"/>
                <a:ext cx="761953" cy="723022"/>
                <a:chOff x="2496269" y="1120652"/>
                <a:chExt cx="761953" cy="723022"/>
              </a:xfrm>
            </p:grpSpPr>
            <p:grpSp>
              <p:nvGrpSpPr>
                <p:cNvPr id="5241" name="Google Shape;5241;p80"/>
                <p:cNvGrpSpPr/>
                <p:nvPr/>
              </p:nvGrpSpPr>
              <p:grpSpPr>
                <a:xfrm>
                  <a:off x="2496269" y="1120652"/>
                  <a:ext cx="761953" cy="723022"/>
                  <a:chOff x="2496269" y="1120652"/>
                  <a:chExt cx="761953" cy="723022"/>
                </a:xfrm>
              </p:grpSpPr>
              <p:grpSp>
                <p:nvGrpSpPr>
                  <p:cNvPr id="5242" name="Google Shape;5242;p80"/>
                  <p:cNvGrpSpPr/>
                  <p:nvPr/>
                </p:nvGrpSpPr>
                <p:grpSpPr>
                  <a:xfrm>
                    <a:off x="2496269" y="1304589"/>
                    <a:ext cx="407089" cy="305057"/>
                    <a:chOff x="2496269" y="1304589"/>
                    <a:chExt cx="407089" cy="305057"/>
                  </a:xfrm>
                </p:grpSpPr>
                <p:sp>
                  <p:nvSpPr>
                    <p:cNvPr id="5243" name="Google Shape;5243;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0"/>
                  <p:cNvGrpSpPr/>
                  <p:nvPr/>
                </p:nvGrpSpPr>
                <p:grpSpPr>
                  <a:xfrm>
                    <a:off x="2586468" y="1493376"/>
                    <a:ext cx="358850" cy="349656"/>
                    <a:chOff x="2586468" y="1493376"/>
                    <a:chExt cx="358850" cy="349656"/>
                  </a:xfrm>
                </p:grpSpPr>
                <p:sp>
                  <p:nvSpPr>
                    <p:cNvPr id="5246" name="Google Shape;5246;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80"/>
                  <p:cNvGrpSpPr/>
                  <p:nvPr/>
                </p:nvGrpSpPr>
                <p:grpSpPr>
                  <a:xfrm>
                    <a:off x="2807939" y="1494024"/>
                    <a:ext cx="358857" cy="349650"/>
                    <a:chOff x="2807939" y="1494024"/>
                    <a:chExt cx="358857" cy="349650"/>
                  </a:xfrm>
                </p:grpSpPr>
                <p:sp>
                  <p:nvSpPr>
                    <p:cNvPr id="5249" name="Google Shape;5249;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80"/>
                  <p:cNvGrpSpPr/>
                  <p:nvPr/>
                </p:nvGrpSpPr>
                <p:grpSpPr>
                  <a:xfrm>
                    <a:off x="2851133" y="1305635"/>
                    <a:ext cx="407089" cy="305057"/>
                    <a:chOff x="2851133" y="1305635"/>
                    <a:chExt cx="407089" cy="305057"/>
                  </a:xfrm>
                </p:grpSpPr>
                <p:sp>
                  <p:nvSpPr>
                    <p:cNvPr id="5252" name="Google Shape;5252;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80"/>
                  <p:cNvGrpSpPr/>
                  <p:nvPr/>
                </p:nvGrpSpPr>
                <p:grpSpPr>
                  <a:xfrm>
                    <a:off x="2727495" y="1120652"/>
                    <a:ext cx="300271" cy="396358"/>
                    <a:chOff x="2727495" y="1120652"/>
                    <a:chExt cx="300271" cy="396358"/>
                  </a:xfrm>
                </p:grpSpPr>
                <p:sp>
                  <p:nvSpPr>
                    <p:cNvPr id="5255" name="Google Shape;5255;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7" name="Google Shape;5257;p80"/>
                <p:cNvGrpSpPr/>
                <p:nvPr/>
              </p:nvGrpSpPr>
              <p:grpSpPr>
                <a:xfrm>
                  <a:off x="2722305" y="1350460"/>
                  <a:ext cx="308357" cy="308344"/>
                  <a:chOff x="2722305" y="1350460"/>
                  <a:chExt cx="308357" cy="308344"/>
                </a:xfrm>
              </p:grpSpPr>
              <p:sp>
                <p:nvSpPr>
                  <p:cNvPr id="5258" name="Google Shape;5258;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80"/>
                  <p:cNvGrpSpPr/>
                  <p:nvPr/>
                </p:nvGrpSpPr>
                <p:grpSpPr>
                  <a:xfrm>
                    <a:off x="2725064" y="1364529"/>
                    <a:ext cx="297954" cy="280182"/>
                    <a:chOff x="2725064" y="1364529"/>
                    <a:chExt cx="297954" cy="280182"/>
                  </a:xfrm>
                </p:grpSpPr>
                <p:sp>
                  <p:nvSpPr>
                    <p:cNvPr id="5260" name="Google Shape;5260;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65" name="Google Shape;5265;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80"/>
          <p:cNvGrpSpPr/>
          <p:nvPr/>
        </p:nvGrpSpPr>
        <p:grpSpPr>
          <a:xfrm>
            <a:off x="3909124" y="2727412"/>
            <a:ext cx="1569144" cy="591015"/>
            <a:chOff x="3820100" y="3023049"/>
            <a:chExt cx="1303926" cy="491162"/>
          </a:xfrm>
        </p:grpSpPr>
        <p:grpSp>
          <p:nvGrpSpPr>
            <p:cNvPr id="5271" name="Google Shape;5271;p80"/>
            <p:cNvGrpSpPr/>
            <p:nvPr/>
          </p:nvGrpSpPr>
          <p:grpSpPr>
            <a:xfrm>
              <a:off x="3820100" y="3023072"/>
              <a:ext cx="1303926" cy="491139"/>
              <a:chOff x="3820100" y="3023072"/>
              <a:chExt cx="1303926" cy="491139"/>
            </a:xfrm>
          </p:grpSpPr>
          <p:sp>
            <p:nvSpPr>
              <p:cNvPr id="5272" name="Google Shape;5272;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80"/>
            <p:cNvGrpSpPr/>
            <p:nvPr/>
          </p:nvGrpSpPr>
          <p:grpSpPr>
            <a:xfrm>
              <a:off x="4132439" y="3023645"/>
              <a:ext cx="393633" cy="177096"/>
              <a:chOff x="4132439" y="3023645"/>
              <a:chExt cx="393633" cy="177096"/>
            </a:xfrm>
          </p:grpSpPr>
          <p:sp>
            <p:nvSpPr>
              <p:cNvPr id="5275" name="Google Shape;5275;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80"/>
            <p:cNvGrpSpPr/>
            <p:nvPr/>
          </p:nvGrpSpPr>
          <p:grpSpPr>
            <a:xfrm>
              <a:off x="3921811" y="3023049"/>
              <a:ext cx="1002397" cy="388943"/>
              <a:chOff x="3921811" y="3023049"/>
              <a:chExt cx="1002397" cy="388943"/>
            </a:xfrm>
          </p:grpSpPr>
          <p:sp>
            <p:nvSpPr>
              <p:cNvPr id="5278" name="Google Shape;5278;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80"/>
            <p:cNvGrpSpPr/>
            <p:nvPr/>
          </p:nvGrpSpPr>
          <p:grpSpPr>
            <a:xfrm>
              <a:off x="4023645" y="3023049"/>
              <a:ext cx="683032" cy="286722"/>
              <a:chOff x="4023645" y="3023049"/>
              <a:chExt cx="683032" cy="286722"/>
            </a:xfrm>
          </p:grpSpPr>
          <p:sp>
            <p:nvSpPr>
              <p:cNvPr id="5281" name="Google Shape;5281;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3" name="Google Shape;5283;p80"/>
          <p:cNvGrpSpPr/>
          <p:nvPr/>
        </p:nvGrpSpPr>
        <p:grpSpPr>
          <a:xfrm>
            <a:off x="1541246" y="1854257"/>
            <a:ext cx="713522" cy="688025"/>
            <a:chOff x="1706078" y="2092648"/>
            <a:chExt cx="660913" cy="637296"/>
          </a:xfrm>
        </p:grpSpPr>
        <p:sp>
          <p:nvSpPr>
            <p:cNvPr id="5284" name="Google Shape;5284;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5" name="Google Shape;5285;p80"/>
            <p:cNvGrpSpPr/>
            <p:nvPr/>
          </p:nvGrpSpPr>
          <p:grpSpPr>
            <a:xfrm>
              <a:off x="1706078" y="2092648"/>
              <a:ext cx="660913" cy="575241"/>
              <a:chOff x="1706078" y="2092648"/>
              <a:chExt cx="660913" cy="575241"/>
            </a:xfrm>
          </p:grpSpPr>
          <p:sp>
            <p:nvSpPr>
              <p:cNvPr id="5286" name="Google Shape;5286;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9" name="Google Shape;5289;p80"/>
          <p:cNvGrpSpPr/>
          <p:nvPr/>
        </p:nvGrpSpPr>
        <p:grpSpPr>
          <a:xfrm>
            <a:off x="6303104" y="971806"/>
            <a:ext cx="1317459" cy="684168"/>
            <a:chOff x="238125" y="999450"/>
            <a:chExt cx="7140700" cy="3708225"/>
          </a:xfrm>
        </p:grpSpPr>
        <p:sp>
          <p:nvSpPr>
            <p:cNvPr id="5290" name="Google Shape;5290;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2" name="Shape 5302"/>
        <p:cNvGrpSpPr/>
        <p:nvPr/>
      </p:nvGrpSpPr>
      <p:grpSpPr>
        <a:xfrm>
          <a:off x="0" y="0"/>
          <a:ext cx="0" cy="0"/>
          <a:chOff x="0" y="0"/>
          <a:chExt cx="0" cy="0"/>
        </a:xfrm>
      </p:grpSpPr>
      <p:grpSp>
        <p:nvGrpSpPr>
          <p:cNvPr id="5303" name="Google Shape;5303;p81"/>
          <p:cNvGrpSpPr/>
          <p:nvPr/>
        </p:nvGrpSpPr>
        <p:grpSpPr>
          <a:xfrm>
            <a:off x="717025" y="967615"/>
            <a:ext cx="1636117" cy="1526144"/>
            <a:chOff x="729238" y="1179665"/>
            <a:chExt cx="1636117" cy="1526144"/>
          </a:xfrm>
        </p:grpSpPr>
        <p:grpSp>
          <p:nvGrpSpPr>
            <p:cNvPr id="5304" name="Google Shape;5304;p81"/>
            <p:cNvGrpSpPr/>
            <p:nvPr/>
          </p:nvGrpSpPr>
          <p:grpSpPr>
            <a:xfrm>
              <a:off x="729238" y="1179665"/>
              <a:ext cx="80700" cy="1526144"/>
              <a:chOff x="729238" y="1179665"/>
              <a:chExt cx="80700" cy="1526144"/>
            </a:xfrm>
          </p:grpSpPr>
          <p:sp>
            <p:nvSpPr>
              <p:cNvPr id="5305" name="Google Shape;5305;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1"/>
            <p:cNvGrpSpPr/>
            <p:nvPr/>
          </p:nvGrpSpPr>
          <p:grpSpPr>
            <a:xfrm>
              <a:off x="903098" y="1179665"/>
              <a:ext cx="80700" cy="1526144"/>
              <a:chOff x="903098" y="1179665"/>
              <a:chExt cx="80700" cy="1526144"/>
            </a:xfrm>
          </p:grpSpPr>
          <p:sp>
            <p:nvSpPr>
              <p:cNvPr id="5316" name="Google Shape;5316;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81"/>
            <p:cNvGrpSpPr/>
            <p:nvPr/>
          </p:nvGrpSpPr>
          <p:grpSpPr>
            <a:xfrm>
              <a:off x="1076958" y="1179665"/>
              <a:ext cx="80700" cy="1526144"/>
              <a:chOff x="1076958" y="1179665"/>
              <a:chExt cx="80700" cy="1526144"/>
            </a:xfrm>
          </p:grpSpPr>
          <p:sp>
            <p:nvSpPr>
              <p:cNvPr id="5327" name="Google Shape;5327;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81"/>
            <p:cNvGrpSpPr/>
            <p:nvPr/>
          </p:nvGrpSpPr>
          <p:grpSpPr>
            <a:xfrm>
              <a:off x="1247707" y="1179665"/>
              <a:ext cx="80700" cy="1526144"/>
              <a:chOff x="1247707" y="1179665"/>
              <a:chExt cx="80700" cy="1526144"/>
            </a:xfrm>
          </p:grpSpPr>
          <p:sp>
            <p:nvSpPr>
              <p:cNvPr id="5338" name="Google Shape;5338;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81"/>
            <p:cNvGrpSpPr/>
            <p:nvPr/>
          </p:nvGrpSpPr>
          <p:grpSpPr>
            <a:xfrm>
              <a:off x="1421567" y="1179665"/>
              <a:ext cx="80700" cy="1526144"/>
              <a:chOff x="1421567" y="1179665"/>
              <a:chExt cx="80700" cy="1526144"/>
            </a:xfrm>
          </p:grpSpPr>
          <p:sp>
            <p:nvSpPr>
              <p:cNvPr id="5349" name="Google Shape;5349;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81"/>
            <p:cNvGrpSpPr/>
            <p:nvPr/>
          </p:nvGrpSpPr>
          <p:grpSpPr>
            <a:xfrm>
              <a:off x="1592327" y="1179665"/>
              <a:ext cx="80700" cy="1526144"/>
              <a:chOff x="1592327" y="1179665"/>
              <a:chExt cx="80700" cy="1526144"/>
            </a:xfrm>
          </p:grpSpPr>
          <p:sp>
            <p:nvSpPr>
              <p:cNvPr id="5360" name="Google Shape;5360;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1"/>
            <p:cNvGrpSpPr/>
            <p:nvPr/>
          </p:nvGrpSpPr>
          <p:grpSpPr>
            <a:xfrm>
              <a:off x="1766187" y="1179665"/>
              <a:ext cx="80700" cy="1526144"/>
              <a:chOff x="1766187" y="1179665"/>
              <a:chExt cx="80700" cy="1526144"/>
            </a:xfrm>
          </p:grpSpPr>
          <p:sp>
            <p:nvSpPr>
              <p:cNvPr id="5371" name="Google Shape;5371;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81"/>
            <p:cNvGrpSpPr/>
            <p:nvPr/>
          </p:nvGrpSpPr>
          <p:grpSpPr>
            <a:xfrm>
              <a:off x="1936935" y="1179665"/>
              <a:ext cx="80700" cy="1526144"/>
              <a:chOff x="1936935" y="1179665"/>
              <a:chExt cx="80700" cy="1526144"/>
            </a:xfrm>
          </p:grpSpPr>
          <p:sp>
            <p:nvSpPr>
              <p:cNvPr id="5382" name="Google Shape;5382;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81"/>
            <p:cNvGrpSpPr/>
            <p:nvPr/>
          </p:nvGrpSpPr>
          <p:grpSpPr>
            <a:xfrm>
              <a:off x="2110795" y="1179665"/>
              <a:ext cx="80700" cy="1526144"/>
              <a:chOff x="2110795" y="1179665"/>
              <a:chExt cx="80700" cy="1526144"/>
            </a:xfrm>
          </p:grpSpPr>
          <p:sp>
            <p:nvSpPr>
              <p:cNvPr id="5393" name="Google Shape;5393;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81"/>
            <p:cNvGrpSpPr/>
            <p:nvPr/>
          </p:nvGrpSpPr>
          <p:grpSpPr>
            <a:xfrm>
              <a:off x="2284655" y="1179665"/>
              <a:ext cx="80700" cy="1526144"/>
              <a:chOff x="2284655" y="1179665"/>
              <a:chExt cx="80700" cy="1526144"/>
            </a:xfrm>
          </p:grpSpPr>
          <p:sp>
            <p:nvSpPr>
              <p:cNvPr id="5404" name="Google Shape;5404;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4" name="Google Shape;5414;p81"/>
          <p:cNvGrpSpPr/>
          <p:nvPr/>
        </p:nvGrpSpPr>
        <p:grpSpPr>
          <a:xfrm>
            <a:off x="2611692" y="986753"/>
            <a:ext cx="1364248" cy="1102133"/>
            <a:chOff x="2623904" y="1198803"/>
            <a:chExt cx="1364248" cy="1102133"/>
          </a:xfrm>
        </p:grpSpPr>
        <p:grpSp>
          <p:nvGrpSpPr>
            <p:cNvPr id="5415" name="Google Shape;5415;p81"/>
            <p:cNvGrpSpPr/>
            <p:nvPr/>
          </p:nvGrpSpPr>
          <p:grpSpPr>
            <a:xfrm>
              <a:off x="2623907" y="1198803"/>
              <a:ext cx="1364245" cy="273000"/>
              <a:chOff x="2623907" y="1198803"/>
              <a:chExt cx="1364245" cy="273000"/>
            </a:xfrm>
          </p:grpSpPr>
          <p:sp>
            <p:nvSpPr>
              <p:cNvPr id="5416" name="Google Shape;5416;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81"/>
            <p:cNvGrpSpPr/>
            <p:nvPr/>
          </p:nvGrpSpPr>
          <p:grpSpPr>
            <a:xfrm>
              <a:off x="2623904" y="1476964"/>
              <a:ext cx="1364245" cy="273000"/>
              <a:chOff x="2623904" y="1476964"/>
              <a:chExt cx="1364245" cy="273000"/>
            </a:xfrm>
          </p:grpSpPr>
          <p:sp>
            <p:nvSpPr>
              <p:cNvPr id="5422" name="Google Shape;5422;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81"/>
            <p:cNvGrpSpPr/>
            <p:nvPr/>
          </p:nvGrpSpPr>
          <p:grpSpPr>
            <a:xfrm>
              <a:off x="2623907" y="1749775"/>
              <a:ext cx="1364245" cy="273000"/>
              <a:chOff x="2623907" y="1749775"/>
              <a:chExt cx="1364245" cy="273000"/>
            </a:xfrm>
          </p:grpSpPr>
          <p:sp>
            <p:nvSpPr>
              <p:cNvPr id="5428" name="Google Shape;5428;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81"/>
            <p:cNvGrpSpPr/>
            <p:nvPr/>
          </p:nvGrpSpPr>
          <p:grpSpPr>
            <a:xfrm>
              <a:off x="2623904" y="2027936"/>
              <a:ext cx="1364245" cy="273000"/>
              <a:chOff x="2623904" y="2027936"/>
              <a:chExt cx="1364245" cy="273000"/>
            </a:xfrm>
          </p:grpSpPr>
          <p:sp>
            <p:nvSpPr>
              <p:cNvPr id="5434" name="Google Shape;5434;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9" name="Google Shape;5439;p81"/>
          <p:cNvGrpSpPr/>
          <p:nvPr/>
        </p:nvGrpSpPr>
        <p:grpSpPr>
          <a:xfrm>
            <a:off x="2601153" y="2445826"/>
            <a:ext cx="1387541" cy="159124"/>
            <a:chOff x="3200660" y="2180272"/>
            <a:chExt cx="2563824" cy="378237"/>
          </a:xfrm>
        </p:grpSpPr>
        <p:sp>
          <p:nvSpPr>
            <p:cNvPr id="5440" name="Google Shape;5440;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81"/>
          <p:cNvGrpSpPr/>
          <p:nvPr/>
        </p:nvGrpSpPr>
        <p:grpSpPr>
          <a:xfrm>
            <a:off x="2597677" y="2723590"/>
            <a:ext cx="1390502" cy="159625"/>
            <a:chOff x="3530150" y="2790075"/>
            <a:chExt cx="1962600" cy="225300"/>
          </a:xfrm>
        </p:grpSpPr>
        <p:sp>
          <p:nvSpPr>
            <p:cNvPr id="5459" name="Google Shape;5459;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81"/>
          <p:cNvGrpSpPr/>
          <p:nvPr/>
        </p:nvGrpSpPr>
        <p:grpSpPr>
          <a:xfrm>
            <a:off x="2597735" y="3001855"/>
            <a:ext cx="1411629" cy="154175"/>
            <a:chOff x="3558802" y="4011244"/>
            <a:chExt cx="1866000" cy="111600"/>
          </a:xfrm>
        </p:grpSpPr>
        <p:sp>
          <p:nvSpPr>
            <p:cNvPr id="5462" name="Google Shape;5462;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81"/>
          <p:cNvGrpSpPr/>
          <p:nvPr/>
        </p:nvGrpSpPr>
        <p:grpSpPr>
          <a:xfrm>
            <a:off x="2598023" y="2207425"/>
            <a:ext cx="1383503" cy="119761"/>
            <a:chOff x="3465975" y="2270258"/>
            <a:chExt cx="1986364" cy="171947"/>
          </a:xfrm>
        </p:grpSpPr>
        <p:sp>
          <p:nvSpPr>
            <p:cNvPr id="5465" name="Google Shape;5465;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81"/>
          <p:cNvGrpSpPr/>
          <p:nvPr/>
        </p:nvGrpSpPr>
        <p:grpSpPr>
          <a:xfrm>
            <a:off x="2609030" y="3571198"/>
            <a:ext cx="1369531" cy="195460"/>
            <a:chOff x="723300" y="4253549"/>
            <a:chExt cx="2276482" cy="324900"/>
          </a:xfrm>
        </p:grpSpPr>
        <p:sp>
          <p:nvSpPr>
            <p:cNvPr id="5474" name="Google Shape;5474;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81"/>
          <p:cNvGrpSpPr/>
          <p:nvPr/>
        </p:nvGrpSpPr>
        <p:grpSpPr>
          <a:xfrm>
            <a:off x="2598591" y="3272439"/>
            <a:ext cx="1389066" cy="180119"/>
            <a:chOff x="705948" y="3788465"/>
            <a:chExt cx="2308953" cy="299400"/>
          </a:xfrm>
        </p:grpSpPr>
        <p:sp>
          <p:nvSpPr>
            <p:cNvPr id="5480" name="Google Shape;5480;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81"/>
          <p:cNvGrpSpPr/>
          <p:nvPr/>
        </p:nvGrpSpPr>
        <p:grpSpPr>
          <a:xfrm>
            <a:off x="4195581" y="1876393"/>
            <a:ext cx="1433821" cy="191501"/>
            <a:chOff x="4273350" y="2088443"/>
            <a:chExt cx="1433821" cy="191501"/>
          </a:xfrm>
        </p:grpSpPr>
        <p:grpSp>
          <p:nvGrpSpPr>
            <p:cNvPr id="5486" name="Google Shape;5486;p81"/>
            <p:cNvGrpSpPr/>
            <p:nvPr/>
          </p:nvGrpSpPr>
          <p:grpSpPr>
            <a:xfrm>
              <a:off x="4273350" y="2088443"/>
              <a:ext cx="1433821" cy="0"/>
              <a:chOff x="5224975" y="2962250"/>
              <a:chExt cx="1544400" cy="0"/>
            </a:xfrm>
          </p:grpSpPr>
          <p:cxnSp>
            <p:nvCxnSpPr>
              <p:cNvPr id="5487" name="Google Shape;5487;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88" name="Google Shape;5488;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89" name="Google Shape;5489;p81"/>
            <p:cNvGrpSpPr/>
            <p:nvPr/>
          </p:nvGrpSpPr>
          <p:grpSpPr>
            <a:xfrm>
              <a:off x="4273350" y="2279944"/>
              <a:ext cx="1433821" cy="0"/>
              <a:chOff x="5224975" y="2962250"/>
              <a:chExt cx="1544400" cy="0"/>
            </a:xfrm>
          </p:grpSpPr>
          <p:cxnSp>
            <p:nvCxnSpPr>
              <p:cNvPr id="5490" name="Google Shape;5490;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91" name="Google Shape;5491;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92" name="Google Shape;5492;p81"/>
          <p:cNvGrpSpPr/>
          <p:nvPr/>
        </p:nvGrpSpPr>
        <p:grpSpPr>
          <a:xfrm>
            <a:off x="2646528" y="3885297"/>
            <a:ext cx="1304609" cy="294074"/>
            <a:chOff x="2658741" y="4097347"/>
            <a:chExt cx="1304609" cy="294074"/>
          </a:xfrm>
        </p:grpSpPr>
        <p:grpSp>
          <p:nvGrpSpPr>
            <p:cNvPr id="5493" name="Google Shape;5493;p81"/>
            <p:cNvGrpSpPr/>
            <p:nvPr/>
          </p:nvGrpSpPr>
          <p:grpSpPr>
            <a:xfrm>
              <a:off x="2658741" y="4097347"/>
              <a:ext cx="118572" cy="294074"/>
              <a:chOff x="3343310" y="4475555"/>
              <a:chExt cx="127717" cy="316753"/>
            </a:xfrm>
          </p:grpSpPr>
          <p:sp>
            <p:nvSpPr>
              <p:cNvPr id="5494" name="Google Shape;5494;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1"/>
            <p:cNvGrpSpPr/>
            <p:nvPr/>
          </p:nvGrpSpPr>
          <p:grpSpPr>
            <a:xfrm>
              <a:off x="3815519" y="4098388"/>
              <a:ext cx="147831" cy="291991"/>
              <a:chOff x="3527539" y="4476677"/>
              <a:chExt cx="159232" cy="314510"/>
            </a:xfrm>
          </p:grpSpPr>
          <p:sp>
            <p:nvSpPr>
              <p:cNvPr id="5497" name="Google Shape;5497;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81"/>
            <p:cNvGrpSpPr/>
            <p:nvPr/>
          </p:nvGrpSpPr>
          <p:grpSpPr>
            <a:xfrm>
              <a:off x="3511696" y="4098388"/>
              <a:ext cx="147831" cy="291991"/>
              <a:chOff x="3527539" y="4476677"/>
              <a:chExt cx="159232" cy="314510"/>
            </a:xfrm>
          </p:grpSpPr>
          <p:sp>
            <p:nvSpPr>
              <p:cNvPr id="5500" name="Google Shape;5500;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81"/>
            <p:cNvGrpSpPr/>
            <p:nvPr/>
          </p:nvGrpSpPr>
          <p:grpSpPr>
            <a:xfrm>
              <a:off x="3207874" y="4098388"/>
              <a:ext cx="147831" cy="291991"/>
              <a:chOff x="3527539" y="4476677"/>
              <a:chExt cx="159232" cy="314510"/>
            </a:xfrm>
          </p:grpSpPr>
          <p:sp>
            <p:nvSpPr>
              <p:cNvPr id="5503" name="Google Shape;5503;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81"/>
            <p:cNvGrpSpPr/>
            <p:nvPr/>
          </p:nvGrpSpPr>
          <p:grpSpPr>
            <a:xfrm>
              <a:off x="2933305" y="4097347"/>
              <a:ext cx="118572" cy="294074"/>
              <a:chOff x="3343310" y="4475555"/>
              <a:chExt cx="127717" cy="316753"/>
            </a:xfrm>
          </p:grpSpPr>
          <p:sp>
            <p:nvSpPr>
              <p:cNvPr id="5506" name="Google Shape;5506;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8" name="Google Shape;5508;p81"/>
          <p:cNvGrpSpPr/>
          <p:nvPr/>
        </p:nvGrpSpPr>
        <p:grpSpPr>
          <a:xfrm>
            <a:off x="4197136" y="963991"/>
            <a:ext cx="1430711" cy="751237"/>
            <a:chOff x="5159450" y="1919950"/>
            <a:chExt cx="1541050" cy="862500"/>
          </a:xfrm>
        </p:grpSpPr>
        <p:sp>
          <p:nvSpPr>
            <p:cNvPr id="5509" name="Google Shape;5509;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10" name="Google Shape;5510;p81"/>
            <p:cNvGrpSpPr/>
            <p:nvPr/>
          </p:nvGrpSpPr>
          <p:grpSpPr>
            <a:xfrm>
              <a:off x="5159450" y="1919950"/>
              <a:ext cx="1541050" cy="862500"/>
              <a:chOff x="5159450" y="1919950"/>
              <a:chExt cx="1541050" cy="862500"/>
            </a:xfrm>
          </p:grpSpPr>
          <p:cxnSp>
            <p:nvCxnSpPr>
              <p:cNvPr id="5511" name="Google Shape;5511;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12" name="Google Shape;5512;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13" name="Google Shape;5513;p81"/>
          <p:cNvGrpSpPr/>
          <p:nvPr/>
        </p:nvGrpSpPr>
        <p:grpSpPr>
          <a:xfrm>
            <a:off x="4245274" y="2227761"/>
            <a:ext cx="1334436" cy="967914"/>
            <a:chOff x="4294923" y="2439811"/>
            <a:chExt cx="1334436" cy="967914"/>
          </a:xfrm>
        </p:grpSpPr>
        <p:grpSp>
          <p:nvGrpSpPr>
            <p:cNvPr id="5514" name="Google Shape;5514;p81"/>
            <p:cNvGrpSpPr/>
            <p:nvPr/>
          </p:nvGrpSpPr>
          <p:grpSpPr>
            <a:xfrm>
              <a:off x="4960455" y="2469658"/>
              <a:ext cx="668904" cy="885524"/>
              <a:chOff x="4960455" y="2469658"/>
              <a:chExt cx="668904" cy="885524"/>
            </a:xfrm>
          </p:grpSpPr>
          <p:sp>
            <p:nvSpPr>
              <p:cNvPr id="5515" name="Google Shape;5515;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81"/>
            <p:cNvGrpSpPr/>
            <p:nvPr/>
          </p:nvGrpSpPr>
          <p:grpSpPr>
            <a:xfrm>
              <a:off x="4294923" y="2469658"/>
              <a:ext cx="668951" cy="885524"/>
              <a:chOff x="4294923" y="2469658"/>
              <a:chExt cx="668951" cy="885524"/>
            </a:xfrm>
          </p:grpSpPr>
          <p:sp>
            <p:nvSpPr>
              <p:cNvPr id="5522" name="Google Shape;5522;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8" name="Google Shape;5528;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81"/>
          <p:cNvGrpSpPr/>
          <p:nvPr/>
        </p:nvGrpSpPr>
        <p:grpSpPr>
          <a:xfrm>
            <a:off x="4231477" y="3282206"/>
            <a:ext cx="1430949" cy="897289"/>
            <a:chOff x="4351371" y="3547942"/>
            <a:chExt cx="1345130" cy="843475"/>
          </a:xfrm>
        </p:grpSpPr>
        <p:grpSp>
          <p:nvGrpSpPr>
            <p:cNvPr id="5530" name="Google Shape;5530;p81"/>
            <p:cNvGrpSpPr/>
            <p:nvPr/>
          </p:nvGrpSpPr>
          <p:grpSpPr>
            <a:xfrm>
              <a:off x="4351371" y="4209917"/>
              <a:ext cx="1345130" cy="181500"/>
              <a:chOff x="4351371" y="4209917"/>
              <a:chExt cx="1345130" cy="181500"/>
            </a:xfrm>
          </p:grpSpPr>
          <p:sp>
            <p:nvSpPr>
              <p:cNvPr id="5531" name="Google Shape;5531;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2" name="Google Shape;5532;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33" name="Google Shape;5533;p81"/>
            <p:cNvGrpSpPr/>
            <p:nvPr/>
          </p:nvGrpSpPr>
          <p:grpSpPr>
            <a:xfrm>
              <a:off x="4403010" y="3985221"/>
              <a:ext cx="1109518" cy="181500"/>
              <a:chOff x="4403010" y="3985221"/>
              <a:chExt cx="1109518" cy="181500"/>
            </a:xfrm>
          </p:grpSpPr>
          <p:sp>
            <p:nvSpPr>
              <p:cNvPr id="5534" name="Google Shape;5534;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5" name="Google Shape;5535;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36" name="Google Shape;5536;p81"/>
            <p:cNvGrpSpPr/>
            <p:nvPr/>
          </p:nvGrpSpPr>
          <p:grpSpPr>
            <a:xfrm>
              <a:off x="4618704" y="3766582"/>
              <a:ext cx="807858" cy="181500"/>
              <a:chOff x="4618704" y="3766582"/>
              <a:chExt cx="807858" cy="181500"/>
            </a:xfrm>
          </p:grpSpPr>
          <p:sp>
            <p:nvSpPr>
              <p:cNvPr id="5537" name="Google Shape;5537;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8" name="Google Shape;5538;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39" name="Google Shape;5539;p81"/>
            <p:cNvGrpSpPr/>
            <p:nvPr/>
          </p:nvGrpSpPr>
          <p:grpSpPr>
            <a:xfrm>
              <a:off x="4735238" y="3547942"/>
              <a:ext cx="462839" cy="181500"/>
              <a:chOff x="4735238" y="3547942"/>
              <a:chExt cx="462839" cy="181500"/>
            </a:xfrm>
          </p:grpSpPr>
          <p:sp>
            <p:nvSpPr>
              <p:cNvPr id="5540" name="Google Shape;5540;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1" name="Google Shape;5541;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42" name="Google Shape;5542;p81"/>
          <p:cNvGrpSpPr/>
          <p:nvPr/>
        </p:nvGrpSpPr>
        <p:grpSpPr>
          <a:xfrm>
            <a:off x="7407835" y="2217530"/>
            <a:ext cx="1020955" cy="928853"/>
            <a:chOff x="926675" y="238125"/>
            <a:chExt cx="5755100" cy="5232975"/>
          </a:xfrm>
        </p:grpSpPr>
        <p:sp>
          <p:nvSpPr>
            <p:cNvPr id="5543" name="Google Shape;5543;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81"/>
          <p:cNvGrpSpPr/>
          <p:nvPr/>
        </p:nvGrpSpPr>
        <p:grpSpPr>
          <a:xfrm>
            <a:off x="715208" y="2616265"/>
            <a:ext cx="1695374" cy="1560837"/>
            <a:chOff x="727421" y="2828315"/>
            <a:chExt cx="1695374" cy="1560837"/>
          </a:xfrm>
        </p:grpSpPr>
        <p:grpSp>
          <p:nvGrpSpPr>
            <p:cNvPr id="5548" name="Google Shape;5548;p81"/>
            <p:cNvGrpSpPr/>
            <p:nvPr/>
          </p:nvGrpSpPr>
          <p:grpSpPr>
            <a:xfrm>
              <a:off x="727421" y="2828315"/>
              <a:ext cx="1695374" cy="1560837"/>
              <a:chOff x="734799" y="2782450"/>
              <a:chExt cx="1571100" cy="1577400"/>
            </a:xfrm>
          </p:grpSpPr>
          <p:cxnSp>
            <p:nvCxnSpPr>
              <p:cNvPr id="5549" name="Google Shape;5549;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50" name="Google Shape;5550;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51" name="Google Shape;5551;p81"/>
            <p:cNvGrpSpPr/>
            <p:nvPr/>
          </p:nvGrpSpPr>
          <p:grpSpPr>
            <a:xfrm>
              <a:off x="819108" y="2882501"/>
              <a:ext cx="1556791" cy="1426186"/>
              <a:chOff x="819108" y="2882501"/>
              <a:chExt cx="1556791" cy="1426186"/>
            </a:xfrm>
          </p:grpSpPr>
          <p:grpSp>
            <p:nvGrpSpPr>
              <p:cNvPr id="5552" name="Google Shape;5552;p81"/>
              <p:cNvGrpSpPr/>
              <p:nvPr/>
            </p:nvGrpSpPr>
            <p:grpSpPr>
              <a:xfrm>
                <a:off x="819108" y="2882501"/>
                <a:ext cx="103104" cy="1426186"/>
                <a:chOff x="4674013" y="3100904"/>
                <a:chExt cx="122758" cy="1698043"/>
              </a:xfrm>
            </p:grpSpPr>
            <p:sp>
              <p:nvSpPr>
                <p:cNvPr id="5553" name="Google Shape;5553;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1"/>
              <p:cNvGrpSpPr/>
              <p:nvPr/>
            </p:nvGrpSpPr>
            <p:grpSpPr>
              <a:xfrm>
                <a:off x="1062475" y="2882501"/>
                <a:ext cx="103104" cy="1426186"/>
                <a:chOff x="4940438" y="3100904"/>
                <a:chExt cx="122758" cy="1698043"/>
              </a:xfrm>
            </p:grpSpPr>
            <p:sp>
              <p:nvSpPr>
                <p:cNvPr id="5561" name="Google Shape;5561;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1"/>
              <p:cNvGrpSpPr/>
              <p:nvPr/>
            </p:nvGrpSpPr>
            <p:grpSpPr>
              <a:xfrm>
                <a:off x="1299324" y="2882501"/>
                <a:ext cx="103104" cy="1426186"/>
                <a:chOff x="5206863" y="3100904"/>
                <a:chExt cx="122758" cy="1698043"/>
              </a:xfrm>
            </p:grpSpPr>
            <p:sp>
              <p:nvSpPr>
                <p:cNvPr id="5569" name="Google Shape;5569;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1"/>
              <p:cNvGrpSpPr/>
              <p:nvPr/>
            </p:nvGrpSpPr>
            <p:grpSpPr>
              <a:xfrm>
                <a:off x="1786057" y="2882501"/>
                <a:ext cx="103104" cy="1426186"/>
                <a:chOff x="6006138" y="3143629"/>
                <a:chExt cx="122758" cy="1698043"/>
              </a:xfrm>
            </p:grpSpPr>
            <p:sp>
              <p:nvSpPr>
                <p:cNvPr id="5577" name="Google Shape;5577;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81"/>
              <p:cNvGrpSpPr/>
              <p:nvPr/>
            </p:nvGrpSpPr>
            <p:grpSpPr>
              <a:xfrm>
                <a:off x="2029422" y="2882501"/>
                <a:ext cx="103104" cy="1426186"/>
                <a:chOff x="6805413" y="3100904"/>
                <a:chExt cx="122758" cy="1698043"/>
              </a:xfrm>
            </p:grpSpPr>
            <p:sp>
              <p:nvSpPr>
                <p:cNvPr id="5585" name="Google Shape;5585;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81"/>
              <p:cNvGrpSpPr/>
              <p:nvPr/>
            </p:nvGrpSpPr>
            <p:grpSpPr>
              <a:xfrm>
                <a:off x="2272795" y="2882501"/>
                <a:ext cx="103104" cy="1426186"/>
                <a:chOff x="5206863" y="3100904"/>
                <a:chExt cx="122758" cy="1698043"/>
              </a:xfrm>
            </p:grpSpPr>
            <p:sp>
              <p:nvSpPr>
                <p:cNvPr id="5593" name="Google Shape;5593;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81"/>
              <p:cNvGrpSpPr/>
              <p:nvPr/>
            </p:nvGrpSpPr>
            <p:grpSpPr>
              <a:xfrm>
                <a:off x="1542694" y="2882501"/>
                <a:ext cx="103104" cy="1426186"/>
                <a:chOff x="6006138" y="3143629"/>
                <a:chExt cx="122758" cy="1698043"/>
              </a:xfrm>
            </p:grpSpPr>
            <p:sp>
              <p:nvSpPr>
                <p:cNvPr id="5601" name="Google Shape;5601;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08" name="Google Shape;5608;p81"/>
          <p:cNvGrpSpPr/>
          <p:nvPr/>
        </p:nvGrpSpPr>
        <p:grpSpPr>
          <a:xfrm>
            <a:off x="5671259" y="3305987"/>
            <a:ext cx="2749952" cy="870677"/>
            <a:chOff x="238125" y="1725700"/>
            <a:chExt cx="7139025" cy="2260325"/>
          </a:xfrm>
        </p:grpSpPr>
        <p:sp>
          <p:nvSpPr>
            <p:cNvPr id="5609" name="Google Shape;5609;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81"/>
          <p:cNvGrpSpPr/>
          <p:nvPr/>
        </p:nvGrpSpPr>
        <p:grpSpPr>
          <a:xfrm>
            <a:off x="5941423" y="2247733"/>
            <a:ext cx="1105452" cy="916747"/>
            <a:chOff x="5249100" y="1210600"/>
            <a:chExt cx="3502700" cy="2904775"/>
          </a:xfrm>
        </p:grpSpPr>
        <p:sp>
          <p:nvSpPr>
            <p:cNvPr id="5620" name="Google Shape;5620;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4" name="Google Shape;5624;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25" name="Google Shape;5625;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26" name="Google Shape;5626;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27" name="Google Shape;5627;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28" name="Google Shape;5628;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81"/>
          <p:cNvGrpSpPr/>
          <p:nvPr/>
        </p:nvGrpSpPr>
        <p:grpSpPr>
          <a:xfrm>
            <a:off x="7123971" y="967151"/>
            <a:ext cx="1304650" cy="1124856"/>
            <a:chOff x="7287122" y="1165658"/>
            <a:chExt cx="1219413" cy="1051365"/>
          </a:xfrm>
        </p:grpSpPr>
        <p:grpSp>
          <p:nvGrpSpPr>
            <p:cNvPr id="5630" name="Google Shape;5630;p81"/>
            <p:cNvGrpSpPr/>
            <p:nvPr/>
          </p:nvGrpSpPr>
          <p:grpSpPr>
            <a:xfrm>
              <a:off x="7287122" y="1969723"/>
              <a:ext cx="1219413" cy="247300"/>
              <a:chOff x="7287122" y="1969723"/>
              <a:chExt cx="1219413" cy="247300"/>
            </a:xfrm>
          </p:grpSpPr>
          <p:sp>
            <p:nvSpPr>
              <p:cNvPr id="5631" name="Google Shape;5631;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2" name="Google Shape;5632;p81"/>
              <p:cNvGrpSpPr/>
              <p:nvPr/>
            </p:nvGrpSpPr>
            <p:grpSpPr>
              <a:xfrm>
                <a:off x="7287122" y="2063892"/>
                <a:ext cx="1151753" cy="73428"/>
                <a:chOff x="7287122" y="2063892"/>
                <a:chExt cx="1151753" cy="73428"/>
              </a:xfrm>
            </p:grpSpPr>
            <p:sp>
              <p:nvSpPr>
                <p:cNvPr id="5633" name="Google Shape;5633;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4" name="Google Shape;5634;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35" name="Google Shape;5635;p81"/>
            <p:cNvGrpSpPr/>
            <p:nvPr/>
          </p:nvGrpSpPr>
          <p:grpSpPr>
            <a:xfrm>
              <a:off x="7287122" y="1712201"/>
              <a:ext cx="1219403" cy="246767"/>
              <a:chOff x="7287122" y="1712201"/>
              <a:chExt cx="1219403" cy="246767"/>
            </a:xfrm>
          </p:grpSpPr>
          <p:sp>
            <p:nvSpPr>
              <p:cNvPr id="5636" name="Google Shape;5636;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7" name="Google Shape;5637;p81"/>
              <p:cNvGrpSpPr/>
              <p:nvPr/>
            </p:nvGrpSpPr>
            <p:grpSpPr>
              <a:xfrm>
                <a:off x="7287122" y="1842861"/>
                <a:ext cx="1005303" cy="73419"/>
                <a:chOff x="7287122" y="1842861"/>
                <a:chExt cx="1005303" cy="73419"/>
              </a:xfrm>
            </p:grpSpPr>
            <p:sp>
              <p:nvSpPr>
                <p:cNvPr id="5638" name="Google Shape;5638;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9" name="Google Shape;5639;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40" name="Google Shape;5640;p81"/>
            <p:cNvGrpSpPr/>
            <p:nvPr/>
          </p:nvGrpSpPr>
          <p:grpSpPr>
            <a:xfrm>
              <a:off x="7287122" y="1447520"/>
              <a:ext cx="1219403" cy="286667"/>
              <a:chOff x="7287122" y="1447520"/>
              <a:chExt cx="1219403" cy="286667"/>
            </a:xfrm>
          </p:grpSpPr>
          <p:sp>
            <p:nvSpPr>
              <p:cNvPr id="5641" name="Google Shape;5641;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2" name="Google Shape;5642;p81"/>
              <p:cNvGrpSpPr/>
              <p:nvPr/>
            </p:nvGrpSpPr>
            <p:grpSpPr>
              <a:xfrm>
                <a:off x="7287122" y="1581977"/>
                <a:ext cx="852803" cy="73428"/>
                <a:chOff x="7287122" y="1581977"/>
                <a:chExt cx="852803" cy="73428"/>
              </a:xfrm>
            </p:grpSpPr>
            <p:sp>
              <p:nvSpPr>
                <p:cNvPr id="5643" name="Google Shape;5643;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4" name="Google Shape;5644;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45" name="Google Shape;5645;p81"/>
            <p:cNvGrpSpPr/>
            <p:nvPr/>
          </p:nvGrpSpPr>
          <p:grpSpPr>
            <a:xfrm>
              <a:off x="7287122" y="1165658"/>
              <a:ext cx="1219403" cy="344253"/>
              <a:chOff x="7287122" y="1165658"/>
              <a:chExt cx="1219403" cy="344253"/>
            </a:xfrm>
          </p:grpSpPr>
          <p:sp>
            <p:nvSpPr>
              <p:cNvPr id="5646" name="Google Shape;5646;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7" name="Google Shape;5647;p81"/>
              <p:cNvGrpSpPr/>
              <p:nvPr/>
            </p:nvGrpSpPr>
            <p:grpSpPr>
              <a:xfrm>
                <a:off x="7287122" y="1341025"/>
                <a:ext cx="695703" cy="73419"/>
                <a:chOff x="7287122" y="1341025"/>
                <a:chExt cx="695703" cy="73419"/>
              </a:xfrm>
            </p:grpSpPr>
            <p:sp>
              <p:nvSpPr>
                <p:cNvPr id="5648" name="Google Shape;5648;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9" name="Google Shape;5649;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50" name="Google Shape;5650;p81"/>
          <p:cNvGrpSpPr/>
          <p:nvPr/>
        </p:nvGrpSpPr>
        <p:grpSpPr>
          <a:xfrm>
            <a:off x="5790463" y="973174"/>
            <a:ext cx="1397729" cy="1098540"/>
            <a:chOff x="5900602" y="1193063"/>
            <a:chExt cx="1299851" cy="1021707"/>
          </a:xfrm>
        </p:grpSpPr>
        <p:grpSp>
          <p:nvGrpSpPr>
            <p:cNvPr id="5651" name="Google Shape;5651;p81"/>
            <p:cNvGrpSpPr/>
            <p:nvPr/>
          </p:nvGrpSpPr>
          <p:grpSpPr>
            <a:xfrm>
              <a:off x="6520337" y="1193063"/>
              <a:ext cx="341815" cy="799959"/>
              <a:chOff x="6520337" y="1193063"/>
              <a:chExt cx="341815" cy="799959"/>
            </a:xfrm>
          </p:grpSpPr>
          <p:grpSp>
            <p:nvGrpSpPr>
              <p:cNvPr id="5652" name="Google Shape;5652;p81"/>
              <p:cNvGrpSpPr/>
              <p:nvPr/>
            </p:nvGrpSpPr>
            <p:grpSpPr>
              <a:xfrm>
                <a:off x="6520337" y="1589527"/>
                <a:ext cx="213950" cy="403494"/>
                <a:chOff x="6520337" y="1589527"/>
                <a:chExt cx="213950" cy="403494"/>
              </a:xfrm>
            </p:grpSpPr>
            <p:sp>
              <p:nvSpPr>
                <p:cNvPr id="5653" name="Google Shape;5653;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81"/>
              <p:cNvGrpSpPr/>
              <p:nvPr/>
            </p:nvGrpSpPr>
            <p:grpSpPr>
              <a:xfrm>
                <a:off x="6577204" y="1193063"/>
                <a:ext cx="284947" cy="464512"/>
                <a:chOff x="6577204" y="1193063"/>
                <a:chExt cx="284947" cy="464512"/>
              </a:xfrm>
            </p:grpSpPr>
            <p:sp>
              <p:nvSpPr>
                <p:cNvPr id="5656" name="Google Shape;5656;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7" name="Google Shape;5657;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58" name="Google Shape;5658;p81"/>
            <p:cNvGrpSpPr/>
            <p:nvPr/>
          </p:nvGrpSpPr>
          <p:grpSpPr>
            <a:xfrm>
              <a:off x="6238903" y="1193063"/>
              <a:ext cx="300475" cy="900152"/>
              <a:chOff x="6238903" y="1193063"/>
              <a:chExt cx="300475" cy="900152"/>
            </a:xfrm>
          </p:grpSpPr>
          <p:grpSp>
            <p:nvGrpSpPr>
              <p:cNvPr id="5659" name="Google Shape;5659;p81"/>
              <p:cNvGrpSpPr/>
              <p:nvPr/>
            </p:nvGrpSpPr>
            <p:grpSpPr>
              <a:xfrm>
                <a:off x="6290865" y="1489315"/>
                <a:ext cx="248514" cy="603900"/>
                <a:chOff x="6290865" y="1489315"/>
                <a:chExt cx="248514" cy="603900"/>
              </a:xfrm>
            </p:grpSpPr>
            <p:sp>
              <p:nvSpPr>
                <p:cNvPr id="5660" name="Google Shape;5660;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1"/>
              <p:cNvGrpSpPr/>
              <p:nvPr/>
            </p:nvGrpSpPr>
            <p:grpSpPr>
              <a:xfrm>
                <a:off x="6238903" y="1193063"/>
                <a:ext cx="284947" cy="333087"/>
                <a:chOff x="6238903" y="1193063"/>
                <a:chExt cx="284947" cy="333087"/>
              </a:xfrm>
            </p:grpSpPr>
            <p:sp>
              <p:nvSpPr>
                <p:cNvPr id="5663" name="Google Shape;5663;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4" name="Google Shape;5664;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65" name="Google Shape;5665;p81"/>
            <p:cNvGrpSpPr/>
            <p:nvPr/>
          </p:nvGrpSpPr>
          <p:grpSpPr>
            <a:xfrm>
              <a:off x="5900602" y="1193063"/>
              <a:ext cx="444345" cy="1021707"/>
              <a:chOff x="5900602" y="1193063"/>
              <a:chExt cx="444345" cy="1021707"/>
            </a:xfrm>
          </p:grpSpPr>
          <p:grpSp>
            <p:nvGrpSpPr>
              <p:cNvPr id="5666" name="Google Shape;5666;p81"/>
              <p:cNvGrpSpPr/>
              <p:nvPr/>
            </p:nvGrpSpPr>
            <p:grpSpPr>
              <a:xfrm>
                <a:off x="6046501" y="1367785"/>
                <a:ext cx="298446" cy="846986"/>
                <a:chOff x="6046501" y="1367785"/>
                <a:chExt cx="298446" cy="846986"/>
              </a:xfrm>
            </p:grpSpPr>
            <p:sp>
              <p:nvSpPr>
                <p:cNvPr id="5667" name="Google Shape;5667;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81"/>
              <p:cNvGrpSpPr/>
              <p:nvPr/>
            </p:nvGrpSpPr>
            <p:grpSpPr>
              <a:xfrm>
                <a:off x="5900602" y="1193063"/>
                <a:ext cx="284947" cy="182312"/>
                <a:chOff x="5900602" y="1193063"/>
                <a:chExt cx="284947" cy="182312"/>
              </a:xfrm>
            </p:grpSpPr>
            <p:sp>
              <p:nvSpPr>
                <p:cNvPr id="5670" name="Google Shape;5670;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1" name="Google Shape;5671;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72" name="Google Shape;5672;p81"/>
            <p:cNvGrpSpPr/>
            <p:nvPr/>
          </p:nvGrpSpPr>
          <p:grpSpPr>
            <a:xfrm>
              <a:off x="6738300" y="1193063"/>
              <a:ext cx="462153" cy="707634"/>
              <a:chOff x="6738300" y="1193063"/>
              <a:chExt cx="462153" cy="707634"/>
            </a:xfrm>
          </p:grpSpPr>
          <p:grpSp>
            <p:nvGrpSpPr>
              <p:cNvPr id="5673" name="Google Shape;5673;p81"/>
              <p:cNvGrpSpPr/>
              <p:nvPr/>
            </p:nvGrpSpPr>
            <p:grpSpPr>
              <a:xfrm>
                <a:off x="6915505" y="1193063"/>
                <a:ext cx="284947" cy="597387"/>
                <a:chOff x="6915505" y="1193063"/>
                <a:chExt cx="284947" cy="597387"/>
              </a:xfrm>
            </p:grpSpPr>
            <p:sp>
              <p:nvSpPr>
                <p:cNvPr id="5674" name="Google Shape;5674;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5" name="Google Shape;5675;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76" name="Google Shape;5676;p81"/>
              <p:cNvGrpSpPr/>
              <p:nvPr/>
            </p:nvGrpSpPr>
            <p:grpSpPr>
              <a:xfrm>
                <a:off x="6738300" y="1684725"/>
                <a:ext cx="230066" cy="215971"/>
                <a:chOff x="6738300" y="1684725"/>
                <a:chExt cx="230066" cy="215971"/>
              </a:xfrm>
            </p:grpSpPr>
            <p:sp>
              <p:nvSpPr>
                <p:cNvPr id="5677" name="Google Shape;5677;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82" name="Shape 5682"/>
        <p:cNvGrpSpPr/>
        <p:nvPr/>
      </p:nvGrpSpPr>
      <p:grpSpPr>
        <a:xfrm>
          <a:off x="0" y="0"/>
          <a:ext cx="0" cy="0"/>
          <a:chOff x="0" y="0"/>
          <a:chExt cx="0" cy="0"/>
        </a:xfrm>
      </p:grpSpPr>
      <p:grpSp>
        <p:nvGrpSpPr>
          <p:cNvPr id="5683" name="Google Shape;5683;p82"/>
          <p:cNvGrpSpPr/>
          <p:nvPr/>
        </p:nvGrpSpPr>
        <p:grpSpPr>
          <a:xfrm>
            <a:off x="829359" y="2307635"/>
            <a:ext cx="339235" cy="298186"/>
            <a:chOff x="898875" y="244725"/>
            <a:chExt cx="481800" cy="423500"/>
          </a:xfrm>
        </p:grpSpPr>
        <p:sp>
          <p:nvSpPr>
            <p:cNvPr id="5684" name="Google Shape;5684;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0" name="Google Shape;5690;p82"/>
          <p:cNvGrpSpPr/>
          <p:nvPr/>
        </p:nvGrpSpPr>
        <p:grpSpPr>
          <a:xfrm>
            <a:off x="1267741" y="2287103"/>
            <a:ext cx="298169" cy="339253"/>
            <a:chOff x="1529350" y="258825"/>
            <a:chExt cx="423475" cy="481825"/>
          </a:xfrm>
        </p:grpSpPr>
        <p:sp>
          <p:nvSpPr>
            <p:cNvPr id="5691" name="Google Shape;5691;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82"/>
          <p:cNvGrpSpPr/>
          <p:nvPr/>
        </p:nvGrpSpPr>
        <p:grpSpPr>
          <a:xfrm>
            <a:off x="1660716" y="2367273"/>
            <a:ext cx="340890" cy="178912"/>
            <a:chOff x="2084325" y="363300"/>
            <a:chExt cx="484150" cy="254100"/>
          </a:xfrm>
        </p:grpSpPr>
        <p:sp>
          <p:nvSpPr>
            <p:cNvPr id="5694" name="Google Shape;5694;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6" name="Google Shape;5696;p82"/>
          <p:cNvGrpSpPr/>
          <p:nvPr/>
        </p:nvGrpSpPr>
        <p:grpSpPr>
          <a:xfrm>
            <a:off x="2110011" y="2287102"/>
            <a:ext cx="298169" cy="339253"/>
            <a:chOff x="2707500" y="249400"/>
            <a:chExt cx="423475" cy="481825"/>
          </a:xfrm>
        </p:grpSpPr>
        <p:sp>
          <p:nvSpPr>
            <p:cNvPr id="5697" name="Google Shape;5697;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9" name="Google Shape;5699;p82"/>
          <p:cNvGrpSpPr/>
          <p:nvPr/>
        </p:nvGrpSpPr>
        <p:grpSpPr>
          <a:xfrm>
            <a:off x="2523626" y="2287428"/>
            <a:ext cx="305386" cy="338602"/>
            <a:chOff x="3300325" y="249875"/>
            <a:chExt cx="433725" cy="480900"/>
          </a:xfrm>
        </p:grpSpPr>
        <p:sp>
          <p:nvSpPr>
            <p:cNvPr id="5700" name="Google Shape;5700;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6" name="Google Shape;5706;p82"/>
          <p:cNvGrpSpPr/>
          <p:nvPr/>
        </p:nvGrpSpPr>
        <p:grpSpPr>
          <a:xfrm>
            <a:off x="2912712" y="2287349"/>
            <a:ext cx="352349" cy="338760"/>
            <a:chOff x="3854700" y="249750"/>
            <a:chExt cx="500425" cy="481125"/>
          </a:xfrm>
        </p:grpSpPr>
        <p:sp>
          <p:nvSpPr>
            <p:cNvPr id="5707" name="Google Shape;5707;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5" name="Google Shape;5715;p82"/>
          <p:cNvGrpSpPr/>
          <p:nvPr/>
        </p:nvGrpSpPr>
        <p:grpSpPr>
          <a:xfrm>
            <a:off x="3330701" y="2287349"/>
            <a:ext cx="352349" cy="338760"/>
            <a:chOff x="4447550" y="249750"/>
            <a:chExt cx="500425" cy="481125"/>
          </a:xfrm>
        </p:grpSpPr>
        <p:sp>
          <p:nvSpPr>
            <p:cNvPr id="5716" name="Google Shape;5716;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8" name="Google Shape;5718;p82"/>
          <p:cNvGrpSpPr/>
          <p:nvPr/>
        </p:nvGrpSpPr>
        <p:grpSpPr>
          <a:xfrm>
            <a:off x="3759902" y="2287102"/>
            <a:ext cx="339253" cy="339253"/>
            <a:chOff x="5049725" y="249400"/>
            <a:chExt cx="481825" cy="481825"/>
          </a:xfrm>
        </p:grpSpPr>
        <p:sp>
          <p:nvSpPr>
            <p:cNvPr id="5719" name="Google Shape;5719;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1" name="Google Shape;5721;p82"/>
          <p:cNvGrpSpPr/>
          <p:nvPr/>
        </p:nvGrpSpPr>
        <p:grpSpPr>
          <a:xfrm>
            <a:off x="4173843" y="2287102"/>
            <a:ext cx="339253" cy="339253"/>
            <a:chOff x="5660400" y="238125"/>
            <a:chExt cx="481825" cy="481825"/>
          </a:xfrm>
        </p:grpSpPr>
        <p:sp>
          <p:nvSpPr>
            <p:cNvPr id="5722" name="Google Shape;5722;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4" name="Google Shape;5724;p82"/>
          <p:cNvGrpSpPr/>
          <p:nvPr/>
        </p:nvGrpSpPr>
        <p:grpSpPr>
          <a:xfrm>
            <a:off x="4590529" y="2287102"/>
            <a:ext cx="339253" cy="339253"/>
            <a:chOff x="6235400" y="249400"/>
            <a:chExt cx="481825" cy="481825"/>
          </a:xfrm>
        </p:grpSpPr>
        <p:sp>
          <p:nvSpPr>
            <p:cNvPr id="5725" name="Google Shape;5725;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82"/>
          <p:cNvGrpSpPr/>
          <p:nvPr/>
        </p:nvGrpSpPr>
        <p:grpSpPr>
          <a:xfrm>
            <a:off x="828875" y="2731810"/>
            <a:ext cx="340204" cy="298116"/>
            <a:chOff x="899850" y="871450"/>
            <a:chExt cx="483175" cy="423400"/>
          </a:xfrm>
        </p:grpSpPr>
        <p:sp>
          <p:nvSpPr>
            <p:cNvPr id="5731" name="Google Shape;5731;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5" name="Google Shape;5735;p8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36" name="Google Shape;5736;p82"/>
          <p:cNvGrpSpPr/>
          <p:nvPr/>
        </p:nvGrpSpPr>
        <p:grpSpPr>
          <a:xfrm>
            <a:off x="1660875" y="2711232"/>
            <a:ext cx="340573" cy="339271"/>
            <a:chOff x="2085450" y="842250"/>
            <a:chExt cx="483700" cy="481850"/>
          </a:xfrm>
        </p:grpSpPr>
        <p:sp>
          <p:nvSpPr>
            <p:cNvPr id="5737" name="Google Shape;5737;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0" name="Google Shape;5740;p82"/>
          <p:cNvGrpSpPr/>
          <p:nvPr/>
        </p:nvGrpSpPr>
        <p:grpSpPr>
          <a:xfrm>
            <a:off x="2089443" y="2711241"/>
            <a:ext cx="339306" cy="339253"/>
            <a:chOff x="2685825" y="840375"/>
            <a:chExt cx="481900" cy="481825"/>
          </a:xfrm>
        </p:grpSpPr>
        <p:sp>
          <p:nvSpPr>
            <p:cNvPr id="5741" name="Google Shape;5741;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82"/>
          <p:cNvGrpSpPr/>
          <p:nvPr/>
        </p:nvGrpSpPr>
        <p:grpSpPr>
          <a:xfrm>
            <a:off x="2501104" y="2710924"/>
            <a:ext cx="350431" cy="339887"/>
            <a:chOff x="3270675" y="841800"/>
            <a:chExt cx="497700" cy="482725"/>
          </a:xfrm>
        </p:grpSpPr>
        <p:sp>
          <p:nvSpPr>
            <p:cNvPr id="5744" name="Google Shape;5744;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47" name="Google Shape;5747;p8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48" name="Google Shape;5748;p82"/>
          <p:cNvGrpSpPr/>
          <p:nvPr/>
        </p:nvGrpSpPr>
        <p:grpSpPr>
          <a:xfrm>
            <a:off x="3337249" y="2731783"/>
            <a:ext cx="339253" cy="298169"/>
            <a:chOff x="4467200" y="877100"/>
            <a:chExt cx="481825" cy="423475"/>
          </a:xfrm>
        </p:grpSpPr>
        <p:sp>
          <p:nvSpPr>
            <p:cNvPr id="5749" name="Google Shape;5749;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3" name="Google Shape;5753;p82"/>
          <p:cNvGrpSpPr/>
          <p:nvPr/>
        </p:nvGrpSpPr>
        <p:grpSpPr>
          <a:xfrm>
            <a:off x="3752140" y="2711232"/>
            <a:ext cx="354778" cy="339271"/>
            <a:chOff x="5045500" y="842250"/>
            <a:chExt cx="503875" cy="481850"/>
          </a:xfrm>
        </p:grpSpPr>
        <p:sp>
          <p:nvSpPr>
            <p:cNvPr id="5754" name="Google Shape;5754;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82"/>
          <p:cNvGrpSpPr/>
          <p:nvPr/>
        </p:nvGrpSpPr>
        <p:grpSpPr>
          <a:xfrm>
            <a:off x="4174987" y="2737451"/>
            <a:ext cx="336965" cy="286833"/>
            <a:chOff x="5645200" y="879425"/>
            <a:chExt cx="478575" cy="407375"/>
          </a:xfrm>
        </p:grpSpPr>
        <p:sp>
          <p:nvSpPr>
            <p:cNvPr id="5757" name="Google Shape;5757;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3" name="Google Shape;5763;p82"/>
          <p:cNvGrpSpPr/>
          <p:nvPr/>
        </p:nvGrpSpPr>
        <p:grpSpPr>
          <a:xfrm>
            <a:off x="4611062" y="2711241"/>
            <a:ext cx="298186" cy="339253"/>
            <a:chOff x="6264525" y="842250"/>
            <a:chExt cx="423500" cy="481825"/>
          </a:xfrm>
        </p:grpSpPr>
        <p:sp>
          <p:nvSpPr>
            <p:cNvPr id="5764" name="Google Shape;5764;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82"/>
          <p:cNvGrpSpPr/>
          <p:nvPr/>
        </p:nvGrpSpPr>
        <p:grpSpPr>
          <a:xfrm>
            <a:off x="829350" y="3125895"/>
            <a:ext cx="339253" cy="339253"/>
            <a:chOff x="900750" y="1436075"/>
            <a:chExt cx="481825" cy="481825"/>
          </a:xfrm>
        </p:grpSpPr>
        <p:sp>
          <p:nvSpPr>
            <p:cNvPr id="5772" name="Google Shape;5772;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6" name="Google Shape;5776;p82"/>
          <p:cNvGrpSpPr/>
          <p:nvPr/>
        </p:nvGrpSpPr>
        <p:grpSpPr>
          <a:xfrm>
            <a:off x="1247198" y="3186183"/>
            <a:ext cx="339253" cy="218676"/>
            <a:chOff x="1492675" y="1520750"/>
            <a:chExt cx="481825" cy="310575"/>
          </a:xfrm>
        </p:grpSpPr>
        <p:sp>
          <p:nvSpPr>
            <p:cNvPr id="5777" name="Google Shape;5777;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9" name="Google Shape;5779;p82"/>
          <p:cNvGrpSpPr/>
          <p:nvPr/>
        </p:nvGrpSpPr>
        <p:grpSpPr>
          <a:xfrm>
            <a:off x="1654995" y="3125877"/>
            <a:ext cx="352332" cy="339288"/>
            <a:chOff x="2071000" y="1435025"/>
            <a:chExt cx="500400" cy="481875"/>
          </a:xfrm>
        </p:grpSpPr>
        <p:sp>
          <p:nvSpPr>
            <p:cNvPr id="5780" name="Google Shape;5780;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3" name="Google Shape;5783;p82"/>
          <p:cNvGrpSpPr/>
          <p:nvPr/>
        </p:nvGrpSpPr>
        <p:grpSpPr>
          <a:xfrm>
            <a:off x="2083159" y="3146709"/>
            <a:ext cx="351874" cy="297623"/>
            <a:chOff x="2678350" y="1464650"/>
            <a:chExt cx="499750" cy="422700"/>
          </a:xfrm>
        </p:grpSpPr>
        <p:sp>
          <p:nvSpPr>
            <p:cNvPr id="5784" name="Google Shape;5784;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7" name="Google Shape;5787;p82"/>
          <p:cNvGrpSpPr/>
          <p:nvPr/>
        </p:nvGrpSpPr>
        <p:grpSpPr>
          <a:xfrm>
            <a:off x="2506692" y="3125895"/>
            <a:ext cx="339253" cy="339253"/>
            <a:chOff x="3271200" y="1435075"/>
            <a:chExt cx="481825" cy="481825"/>
          </a:xfrm>
        </p:grpSpPr>
        <p:sp>
          <p:nvSpPr>
            <p:cNvPr id="5788" name="Google Shape;5788;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0" name="Google Shape;5790;p82"/>
          <p:cNvGrpSpPr/>
          <p:nvPr/>
        </p:nvGrpSpPr>
        <p:grpSpPr>
          <a:xfrm>
            <a:off x="2917165" y="3125877"/>
            <a:ext cx="343442" cy="339288"/>
            <a:chOff x="3858100" y="1435075"/>
            <a:chExt cx="487775" cy="481875"/>
          </a:xfrm>
        </p:grpSpPr>
        <p:sp>
          <p:nvSpPr>
            <p:cNvPr id="5791" name="Google Shape;5791;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82"/>
          <p:cNvGrpSpPr/>
          <p:nvPr/>
        </p:nvGrpSpPr>
        <p:grpSpPr>
          <a:xfrm>
            <a:off x="3337249" y="3125895"/>
            <a:ext cx="339253" cy="339253"/>
            <a:chOff x="4456875" y="1435075"/>
            <a:chExt cx="481825" cy="481825"/>
          </a:xfrm>
        </p:grpSpPr>
        <p:sp>
          <p:nvSpPr>
            <p:cNvPr id="5797" name="Google Shape;5797;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6" name="Google Shape;5816;p82"/>
          <p:cNvGrpSpPr/>
          <p:nvPr/>
        </p:nvGrpSpPr>
        <p:grpSpPr>
          <a:xfrm>
            <a:off x="3758239" y="3125886"/>
            <a:ext cx="342580" cy="339271"/>
            <a:chOff x="5049725" y="1435050"/>
            <a:chExt cx="486550" cy="481850"/>
          </a:xfrm>
        </p:grpSpPr>
        <p:sp>
          <p:nvSpPr>
            <p:cNvPr id="5817" name="Google Shape;5817;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82"/>
          <p:cNvGrpSpPr/>
          <p:nvPr/>
        </p:nvGrpSpPr>
        <p:grpSpPr>
          <a:xfrm>
            <a:off x="4173790" y="3125895"/>
            <a:ext cx="339359" cy="339253"/>
            <a:chOff x="5642475" y="1435075"/>
            <a:chExt cx="481975" cy="481825"/>
          </a:xfrm>
        </p:grpSpPr>
        <p:sp>
          <p:nvSpPr>
            <p:cNvPr id="5822" name="Google Shape;5822;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5" name="Google Shape;5825;p82"/>
          <p:cNvGrpSpPr/>
          <p:nvPr/>
        </p:nvGrpSpPr>
        <p:grpSpPr>
          <a:xfrm>
            <a:off x="4588276" y="3125886"/>
            <a:ext cx="343759" cy="339271"/>
            <a:chOff x="6232000" y="1435050"/>
            <a:chExt cx="488225" cy="481850"/>
          </a:xfrm>
        </p:grpSpPr>
        <p:sp>
          <p:nvSpPr>
            <p:cNvPr id="5826" name="Google Shape;5826;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82"/>
          <p:cNvGrpSpPr/>
          <p:nvPr/>
        </p:nvGrpSpPr>
        <p:grpSpPr>
          <a:xfrm>
            <a:off x="849012" y="3539545"/>
            <a:ext cx="299929" cy="337792"/>
            <a:chOff x="924450" y="2028975"/>
            <a:chExt cx="425975" cy="479750"/>
          </a:xfrm>
        </p:grpSpPr>
        <p:sp>
          <p:nvSpPr>
            <p:cNvPr id="5832" name="Google Shape;5832;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5" name="Google Shape;5835;p82"/>
          <p:cNvGrpSpPr/>
          <p:nvPr/>
        </p:nvGrpSpPr>
        <p:grpSpPr>
          <a:xfrm>
            <a:off x="1661509" y="3559347"/>
            <a:ext cx="339306" cy="298186"/>
            <a:chOff x="2085450" y="2057100"/>
            <a:chExt cx="481900" cy="423500"/>
          </a:xfrm>
        </p:grpSpPr>
        <p:sp>
          <p:nvSpPr>
            <p:cNvPr id="5836" name="Google Shape;5836;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82"/>
          <p:cNvGrpSpPr/>
          <p:nvPr/>
        </p:nvGrpSpPr>
        <p:grpSpPr>
          <a:xfrm>
            <a:off x="2089442" y="3582592"/>
            <a:ext cx="339306" cy="251698"/>
            <a:chOff x="2678275" y="2090100"/>
            <a:chExt cx="481900" cy="357475"/>
          </a:xfrm>
        </p:grpSpPr>
        <p:sp>
          <p:nvSpPr>
            <p:cNvPr id="5840" name="Google Shape;5840;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5" name="Google Shape;5845;p82"/>
          <p:cNvGrpSpPr/>
          <p:nvPr/>
        </p:nvGrpSpPr>
        <p:grpSpPr>
          <a:xfrm>
            <a:off x="2566646" y="3594790"/>
            <a:ext cx="219345" cy="227301"/>
            <a:chOff x="3357325" y="2093500"/>
            <a:chExt cx="311525" cy="322825"/>
          </a:xfrm>
        </p:grpSpPr>
        <p:sp>
          <p:nvSpPr>
            <p:cNvPr id="5846" name="Google Shape;5846;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9" name="Google Shape;5849;p8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50" name="Google Shape;5850;p82"/>
          <p:cNvGrpSpPr/>
          <p:nvPr/>
        </p:nvGrpSpPr>
        <p:grpSpPr>
          <a:xfrm>
            <a:off x="3360836" y="3538814"/>
            <a:ext cx="292078" cy="339253"/>
            <a:chOff x="4492800" y="2027925"/>
            <a:chExt cx="414825" cy="481825"/>
          </a:xfrm>
        </p:grpSpPr>
        <p:sp>
          <p:nvSpPr>
            <p:cNvPr id="5851" name="Google Shape;5851;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3" name="Google Shape;5853;p82"/>
          <p:cNvGrpSpPr/>
          <p:nvPr/>
        </p:nvGrpSpPr>
        <p:grpSpPr>
          <a:xfrm>
            <a:off x="3759928" y="3538805"/>
            <a:ext cx="339200" cy="339271"/>
            <a:chOff x="5049725" y="2027900"/>
            <a:chExt cx="481750" cy="481850"/>
          </a:xfrm>
        </p:grpSpPr>
        <p:sp>
          <p:nvSpPr>
            <p:cNvPr id="5854" name="Google Shape;5854;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82"/>
          <p:cNvGrpSpPr/>
          <p:nvPr/>
        </p:nvGrpSpPr>
        <p:grpSpPr>
          <a:xfrm>
            <a:off x="4233524" y="3538893"/>
            <a:ext cx="219890" cy="339095"/>
            <a:chOff x="5726350" y="2028150"/>
            <a:chExt cx="312300" cy="481600"/>
          </a:xfrm>
        </p:grpSpPr>
        <p:sp>
          <p:nvSpPr>
            <p:cNvPr id="5863" name="Google Shape;5863;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82"/>
          <p:cNvGrpSpPr/>
          <p:nvPr/>
        </p:nvGrpSpPr>
        <p:grpSpPr>
          <a:xfrm>
            <a:off x="4593715" y="3542000"/>
            <a:ext cx="332881" cy="332881"/>
            <a:chOff x="6239925" y="2032450"/>
            <a:chExt cx="472775" cy="472775"/>
          </a:xfrm>
        </p:grpSpPr>
        <p:sp>
          <p:nvSpPr>
            <p:cNvPr id="5867" name="Google Shape;5867;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82"/>
          <p:cNvGrpSpPr/>
          <p:nvPr/>
        </p:nvGrpSpPr>
        <p:grpSpPr>
          <a:xfrm>
            <a:off x="5042807" y="2364092"/>
            <a:ext cx="334641" cy="185425"/>
            <a:chOff x="903075" y="2730000"/>
            <a:chExt cx="475275" cy="263350"/>
          </a:xfrm>
        </p:grpSpPr>
        <p:sp>
          <p:nvSpPr>
            <p:cNvPr id="5870" name="Google Shape;5870;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3" name="Google Shape;5873;p82"/>
          <p:cNvGrpSpPr/>
          <p:nvPr/>
        </p:nvGrpSpPr>
        <p:grpSpPr>
          <a:xfrm>
            <a:off x="1247198" y="3538814"/>
            <a:ext cx="339253" cy="339253"/>
            <a:chOff x="1492675" y="2027925"/>
            <a:chExt cx="481825" cy="481825"/>
          </a:xfrm>
        </p:grpSpPr>
        <p:sp>
          <p:nvSpPr>
            <p:cNvPr id="5874" name="Google Shape;5874;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9" name="Google Shape;5879;p82"/>
          <p:cNvGrpSpPr/>
          <p:nvPr/>
        </p:nvGrpSpPr>
        <p:grpSpPr>
          <a:xfrm>
            <a:off x="5473575" y="2287178"/>
            <a:ext cx="339253" cy="339253"/>
            <a:chOff x="1492675" y="2620775"/>
            <a:chExt cx="481825" cy="481825"/>
          </a:xfrm>
        </p:grpSpPr>
        <p:sp>
          <p:nvSpPr>
            <p:cNvPr id="5880" name="Google Shape;5880;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2" name="Google Shape;5882;p8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3" name="Google Shape;5883;p82"/>
          <p:cNvGrpSpPr/>
          <p:nvPr/>
        </p:nvGrpSpPr>
        <p:grpSpPr>
          <a:xfrm>
            <a:off x="6297328" y="2303161"/>
            <a:ext cx="333585" cy="307287"/>
            <a:chOff x="2682350" y="2643425"/>
            <a:chExt cx="473775" cy="436425"/>
          </a:xfrm>
        </p:grpSpPr>
        <p:sp>
          <p:nvSpPr>
            <p:cNvPr id="5884" name="Google Shape;5884;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82"/>
          <p:cNvGrpSpPr/>
          <p:nvPr/>
        </p:nvGrpSpPr>
        <p:grpSpPr>
          <a:xfrm>
            <a:off x="6762818" y="2287178"/>
            <a:ext cx="238531" cy="339253"/>
            <a:chOff x="3342725" y="2620775"/>
            <a:chExt cx="338775" cy="481825"/>
          </a:xfrm>
        </p:grpSpPr>
        <p:sp>
          <p:nvSpPr>
            <p:cNvPr id="5892" name="Google Shape;5892;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5" name="Google Shape;5895;p82"/>
          <p:cNvGrpSpPr/>
          <p:nvPr/>
        </p:nvGrpSpPr>
        <p:grpSpPr>
          <a:xfrm>
            <a:off x="7156568" y="2287178"/>
            <a:ext cx="278296" cy="339253"/>
            <a:chOff x="3907325" y="2620775"/>
            <a:chExt cx="395250" cy="481825"/>
          </a:xfrm>
        </p:grpSpPr>
        <p:sp>
          <p:nvSpPr>
            <p:cNvPr id="5896" name="Google Shape;5896;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82"/>
          <p:cNvGrpSpPr/>
          <p:nvPr/>
        </p:nvGrpSpPr>
        <p:grpSpPr>
          <a:xfrm>
            <a:off x="7549755" y="2297783"/>
            <a:ext cx="339253" cy="318042"/>
            <a:chOff x="4456875" y="2635825"/>
            <a:chExt cx="481825" cy="451700"/>
          </a:xfrm>
        </p:grpSpPr>
        <p:sp>
          <p:nvSpPr>
            <p:cNvPr id="5901" name="Google Shape;5901;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82"/>
          <p:cNvGrpSpPr/>
          <p:nvPr/>
        </p:nvGrpSpPr>
        <p:grpSpPr>
          <a:xfrm>
            <a:off x="7974679" y="2297783"/>
            <a:ext cx="339253" cy="318042"/>
            <a:chOff x="5049725" y="2635825"/>
            <a:chExt cx="481825" cy="451700"/>
          </a:xfrm>
        </p:grpSpPr>
        <p:sp>
          <p:nvSpPr>
            <p:cNvPr id="5908" name="Google Shape;5908;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82"/>
          <p:cNvGrpSpPr/>
          <p:nvPr/>
        </p:nvGrpSpPr>
        <p:grpSpPr>
          <a:xfrm>
            <a:off x="2375386" y="3952243"/>
            <a:ext cx="338566" cy="338373"/>
            <a:chOff x="5643000" y="2621375"/>
            <a:chExt cx="480850" cy="480575"/>
          </a:xfrm>
        </p:grpSpPr>
        <p:sp>
          <p:nvSpPr>
            <p:cNvPr id="5912" name="Google Shape;5912;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9" name="Google Shape;5919;p82"/>
          <p:cNvGrpSpPr/>
          <p:nvPr/>
        </p:nvGrpSpPr>
        <p:grpSpPr>
          <a:xfrm>
            <a:off x="4192782" y="3951803"/>
            <a:ext cx="339359" cy="339253"/>
            <a:chOff x="6235250" y="2620775"/>
            <a:chExt cx="481975" cy="481825"/>
          </a:xfrm>
        </p:grpSpPr>
        <p:sp>
          <p:nvSpPr>
            <p:cNvPr id="5920" name="Google Shape;5920;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5" name="Google Shape;5925;p8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6" name="Google Shape;5926;p82"/>
          <p:cNvGrpSpPr/>
          <p:nvPr/>
        </p:nvGrpSpPr>
        <p:grpSpPr>
          <a:xfrm>
            <a:off x="5472652" y="2711317"/>
            <a:ext cx="341101" cy="339253"/>
            <a:chOff x="1535000" y="3223325"/>
            <a:chExt cx="484450" cy="481825"/>
          </a:xfrm>
        </p:grpSpPr>
        <p:sp>
          <p:nvSpPr>
            <p:cNvPr id="5927" name="Google Shape;5927;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82"/>
          <p:cNvGrpSpPr/>
          <p:nvPr/>
        </p:nvGrpSpPr>
        <p:grpSpPr>
          <a:xfrm>
            <a:off x="5880219" y="2746618"/>
            <a:ext cx="339253" cy="268649"/>
            <a:chOff x="2085525" y="3263750"/>
            <a:chExt cx="481825" cy="381550"/>
          </a:xfrm>
        </p:grpSpPr>
        <p:sp>
          <p:nvSpPr>
            <p:cNvPr id="5931" name="Google Shape;5931;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33" name="Google Shape;5933;p8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34" name="Google Shape;5934;p82"/>
          <p:cNvGrpSpPr/>
          <p:nvPr/>
        </p:nvGrpSpPr>
        <p:grpSpPr>
          <a:xfrm>
            <a:off x="6711982" y="2711308"/>
            <a:ext cx="340204" cy="339271"/>
            <a:chOff x="3270450" y="3213625"/>
            <a:chExt cx="483175" cy="481850"/>
          </a:xfrm>
        </p:grpSpPr>
        <p:sp>
          <p:nvSpPr>
            <p:cNvPr id="5935" name="Google Shape;5935;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7" name="Google Shape;5937;p82"/>
          <p:cNvGrpSpPr/>
          <p:nvPr/>
        </p:nvGrpSpPr>
        <p:grpSpPr>
          <a:xfrm>
            <a:off x="7211250" y="2711317"/>
            <a:ext cx="168931" cy="339253"/>
            <a:chOff x="3984950" y="3213600"/>
            <a:chExt cx="239925" cy="481825"/>
          </a:xfrm>
        </p:grpSpPr>
        <p:sp>
          <p:nvSpPr>
            <p:cNvPr id="5938" name="Google Shape;5938;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0" name="Google Shape;5940;p8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8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42" name="Google Shape;5942;p82"/>
          <p:cNvGrpSpPr/>
          <p:nvPr/>
        </p:nvGrpSpPr>
        <p:grpSpPr>
          <a:xfrm>
            <a:off x="1874281" y="3981487"/>
            <a:ext cx="355218" cy="279880"/>
            <a:chOff x="5629975" y="3255775"/>
            <a:chExt cx="504500" cy="397500"/>
          </a:xfrm>
        </p:grpSpPr>
        <p:sp>
          <p:nvSpPr>
            <p:cNvPr id="5943" name="Google Shape;5943;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82"/>
          <p:cNvGrpSpPr/>
          <p:nvPr/>
        </p:nvGrpSpPr>
        <p:grpSpPr>
          <a:xfrm>
            <a:off x="3755839" y="3981593"/>
            <a:ext cx="340256" cy="279669"/>
            <a:chOff x="6234950" y="3255925"/>
            <a:chExt cx="483250" cy="397200"/>
          </a:xfrm>
        </p:grpSpPr>
        <p:sp>
          <p:nvSpPr>
            <p:cNvPr id="5949" name="Google Shape;5949;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5" name="Google Shape;5955;p82"/>
          <p:cNvGrpSpPr/>
          <p:nvPr/>
        </p:nvGrpSpPr>
        <p:grpSpPr>
          <a:xfrm>
            <a:off x="5051107" y="3125970"/>
            <a:ext cx="318042" cy="339253"/>
            <a:chOff x="914900" y="3806450"/>
            <a:chExt cx="451700" cy="481825"/>
          </a:xfrm>
        </p:grpSpPr>
        <p:sp>
          <p:nvSpPr>
            <p:cNvPr id="5956" name="Google Shape;5956;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82"/>
          <p:cNvGrpSpPr/>
          <p:nvPr/>
        </p:nvGrpSpPr>
        <p:grpSpPr>
          <a:xfrm>
            <a:off x="5470028" y="3125785"/>
            <a:ext cx="346347" cy="339623"/>
            <a:chOff x="1490050" y="3805975"/>
            <a:chExt cx="491900" cy="482350"/>
          </a:xfrm>
        </p:grpSpPr>
        <p:sp>
          <p:nvSpPr>
            <p:cNvPr id="5962" name="Google Shape;5962;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6" name="Google Shape;5966;p82"/>
          <p:cNvGrpSpPr/>
          <p:nvPr/>
        </p:nvGrpSpPr>
        <p:grpSpPr>
          <a:xfrm>
            <a:off x="5893896" y="3125970"/>
            <a:ext cx="311899" cy="339253"/>
            <a:chOff x="2104275" y="3806450"/>
            <a:chExt cx="442975" cy="481825"/>
          </a:xfrm>
        </p:grpSpPr>
        <p:sp>
          <p:nvSpPr>
            <p:cNvPr id="5967" name="Google Shape;5967;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9" name="Google Shape;5969;p82"/>
          <p:cNvGrpSpPr/>
          <p:nvPr/>
        </p:nvGrpSpPr>
        <p:grpSpPr>
          <a:xfrm>
            <a:off x="6317413" y="3125970"/>
            <a:ext cx="293416" cy="339253"/>
            <a:chOff x="2710875" y="3806450"/>
            <a:chExt cx="416725" cy="481825"/>
          </a:xfrm>
        </p:grpSpPr>
        <p:sp>
          <p:nvSpPr>
            <p:cNvPr id="5970" name="Google Shape;5970;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82"/>
          <p:cNvGrpSpPr/>
          <p:nvPr/>
        </p:nvGrpSpPr>
        <p:grpSpPr>
          <a:xfrm>
            <a:off x="6712457" y="3166412"/>
            <a:ext cx="339253" cy="258369"/>
            <a:chOff x="3271200" y="3863875"/>
            <a:chExt cx="481825" cy="366950"/>
          </a:xfrm>
        </p:grpSpPr>
        <p:sp>
          <p:nvSpPr>
            <p:cNvPr id="5973" name="Google Shape;5973;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5" name="Google Shape;5975;p82"/>
          <p:cNvGrpSpPr/>
          <p:nvPr/>
        </p:nvGrpSpPr>
        <p:grpSpPr>
          <a:xfrm>
            <a:off x="7147952" y="3126199"/>
            <a:ext cx="295528" cy="338795"/>
            <a:chOff x="3895050" y="3806775"/>
            <a:chExt cx="419725" cy="481175"/>
          </a:xfrm>
        </p:grpSpPr>
        <p:sp>
          <p:nvSpPr>
            <p:cNvPr id="5976" name="Google Shape;5976;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8" name="Google Shape;5978;p82"/>
          <p:cNvGrpSpPr/>
          <p:nvPr/>
        </p:nvGrpSpPr>
        <p:grpSpPr>
          <a:xfrm>
            <a:off x="7551234" y="3125979"/>
            <a:ext cx="336296" cy="339235"/>
            <a:chOff x="4464775" y="3806475"/>
            <a:chExt cx="477625" cy="481800"/>
          </a:xfrm>
        </p:grpSpPr>
        <p:sp>
          <p:nvSpPr>
            <p:cNvPr id="5979" name="Google Shape;5979;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5" name="Google Shape;5985;p82"/>
          <p:cNvGrpSpPr/>
          <p:nvPr/>
        </p:nvGrpSpPr>
        <p:grpSpPr>
          <a:xfrm>
            <a:off x="7974679" y="3125970"/>
            <a:ext cx="339253" cy="339253"/>
            <a:chOff x="5049725" y="3806450"/>
            <a:chExt cx="481825" cy="481825"/>
          </a:xfrm>
        </p:grpSpPr>
        <p:sp>
          <p:nvSpPr>
            <p:cNvPr id="5986" name="Google Shape;5986;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82"/>
          <p:cNvGrpSpPr/>
          <p:nvPr/>
        </p:nvGrpSpPr>
        <p:grpSpPr>
          <a:xfrm>
            <a:off x="1461983" y="3951798"/>
            <a:ext cx="339253" cy="339253"/>
            <a:chOff x="5651375" y="3806450"/>
            <a:chExt cx="481825" cy="481825"/>
          </a:xfrm>
        </p:grpSpPr>
        <p:sp>
          <p:nvSpPr>
            <p:cNvPr id="5990" name="Google Shape;5990;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82"/>
          <p:cNvGrpSpPr/>
          <p:nvPr/>
        </p:nvGrpSpPr>
        <p:grpSpPr>
          <a:xfrm>
            <a:off x="3360663" y="3953787"/>
            <a:ext cx="298503" cy="335275"/>
            <a:chOff x="6264300" y="3809300"/>
            <a:chExt cx="423950" cy="476175"/>
          </a:xfrm>
        </p:grpSpPr>
        <p:sp>
          <p:nvSpPr>
            <p:cNvPr id="5995" name="Google Shape;5995;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82"/>
          <p:cNvGrpSpPr/>
          <p:nvPr/>
        </p:nvGrpSpPr>
        <p:grpSpPr>
          <a:xfrm>
            <a:off x="5039841" y="3538881"/>
            <a:ext cx="340573" cy="339271"/>
            <a:chOff x="898875" y="4399275"/>
            <a:chExt cx="483700" cy="481850"/>
          </a:xfrm>
        </p:grpSpPr>
        <p:sp>
          <p:nvSpPr>
            <p:cNvPr id="5999" name="Google Shape;5999;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8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7" name="Google Shape;6007;p82"/>
          <p:cNvGrpSpPr/>
          <p:nvPr/>
        </p:nvGrpSpPr>
        <p:grpSpPr>
          <a:xfrm>
            <a:off x="5473575" y="3554133"/>
            <a:ext cx="339253" cy="308765"/>
            <a:chOff x="1492675" y="4420975"/>
            <a:chExt cx="481825" cy="438525"/>
          </a:xfrm>
        </p:grpSpPr>
        <p:sp>
          <p:nvSpPr>
            <p:cNvPr id="6008" name="Google Shape;6008;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82"/>
          <p:cNvGrpSpPr/>
          <p:nvPr/>
        </p:nvGrpSpPr>
        <p:grpSpPr>
          <a:xfrm>
            <a:off x="5878556" y="3539558"/>
            <a:ext cx="342580" cy="337915"/>
            <a:chOff x="2084100" y="4400250"/>
            <a:chExt cx="486550" cy="479925"/>
          </a:xfrm>
        </p:grpSpPr>
        <p:sp>
          <p:nvSpPr>
            <p:cNvPr id="6014" name="Google Shape;6014;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82"/>
          <p:cNvGrpSpPr/>
          <p:nvPr/>
        </p:nvGrpSpPr>
        <p:grpSpPr>
          <a:xfrm>
            <a:off x="6315036" y="3538907"/>
            <a:ext cx="298169" cy="339218"/>
            <a:chOff x="2707950" y="4399325"/>
            <a:chExt cx="423475" cy="481775"/>
          </a:xfrm>
        </p:grpSpPr>
        <p:sp>
          <p:nvSpPr>
            <p:cNvPr id="6021" name="Google Shape;6021;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3" name="Google Shape;6033;p82"/>
          <p:cNvGrpSpPr/>
          <p:nvPr/>
        </p:nvGrpSpPr>
        <p:grpSpPr>
          <a:xfrm>
            <a:off x="6744555" y="3538881"/>
            <a:ext cx="275057" cy="339271"/>
            <a:chOff x="3330525" y="4399275"/>
            <a:chExt cx="390650" cy="481850"/>
          </a:xfrm>
        </p:grpSpPr>
        <p:sp>
          <p:nvSpPr>
            <p:cNvPr id="6034" name="Google Shape;6034;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82"/>
          <p:cNvGrpSpPr/>
          <p:nvPr/>
        </p:nvGrpSpPr>
        <p:grpSpPr>
          <a:xfrm>
            <a:off x="7169084" y="3538890"/>
            <a:ext cx="253265" cy="339253"/>
            <a:chOff x="3938800" y="4399275"/>
            <a:chExt cx="359700" cy="481825"/>
          </a:xfrm>
        </p:grpSpPr>
        <p:sp>
          <p:nvSpPr>
            <p:cNvPr id="6042" name="Google Shape;6042;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82"/>
          <p:cNvGrpSpPr/>
          <p:nvPr/>
        </p:nvGrpSpPr>
        <p:grpSpPr>
          <a:xfrm>
            <a:off x="7639862" y="3538890"/>
            <a:ext cx="159039" cy="339253"/>
            <a:chOff x="4584850" y="4399275"/>
            <a:chExt cx="225875" cy="481825"/>
          </a:xfrm>
        </p:grpSpPr>
        <p:sp>
          <p:nvSpPr>
            <p:cNvPr id="6048" name="Google Shape;6048;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50" name="Google Shape;6050;p8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51" name="Google Shape;6051;p82"/>
          <p:cNvGrpSpPr/>
          <p:nvPr/>
        </p:nvGrpSpPr>
        <p:grpSpPr>
          <a:xfrm>
            <a:off x="1049680" y="3951795"/>
            <a:ext cx="339253" cy="339253"/>
            <a:chOff x="5642550" y="4399275"/>
            <a:chExt cx="481825" cy="481825"/>
          </a:xfrm>
        </p:grpSpPr>
        <p:sp>
          <p:nvSpPr>
            <p:cNvPr id="6052" name="Google Shape;6052;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4" name="Google Shape;6054;p82"/>
          <p:cNvGrpSpPr/>
          <p:nvPr/>
        </p:nvGrpSpPr>
        <p:grpSpPr>
          <a:xfrm>
            <a:off x="2859815" y="3963703"/>
            <a:ext cx="363316" cy="315437"/>
            <a:chOff x="6218300" y="4416175"/>
            <a:chExt cx="516000" cy="448000"/>
          </a:xfrm>
        </p:grpSpPr>
        <p:sp>
          <p:nvSpPr>
            <p:cNvPr id="6055" name="Google Shape;6055;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82"/>
          <p:cNvGrpSpPr/>
          <p:nvPr/>
        </p:nvGrpSpPr>
        <p:grpSpPr>
          <a:xfrm>
            <a:off x="5918879" y="3951792"/>
            <a:ext cx="339253" cy="339253"/>
            <a:chOff x="899850" y="4992125"/>
            <a:chExt cx="481825" cy="481825"/>
          </a:xfrm>
        </p:grpSpPr>
        <p:sp>
          <p:nvSpPr>
            <p:cNvPr id="6059" name="Google Shape;6059;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82"/>
          <p:cNvGrpSpPr/>
          <p:nvPr/>
        </p:nvGrpSpPr>
        <p:grpSpPr>
          <a:xfrm>
            <a:off x="5461708" y="3951792"/>
            <a:ext cx="339253" cy="339253"/>
            <a:chOff x="1492675" y="4992125"/>
            <a:chExt cx="481825" cy="481825"/>
          </a:xfrm>
        </p:grpSpPr>
        <p:sp>
          <p:nvSpPr>
            <p:cNvPr id="6063" name="Google Shape;6063;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5" name="Google Shape;6065;p82"/>
          <p:cNvGrpSpPr/>
          <p:nvPr/>
        </p:nvGrpSpPr>
        <p:grpSpPr>
          <a:xfrm>
            <a:off x="5004462" y="3951792"/>
            <a:ext cx="339253" cy="339253"/>
            <a:chOff x="2085525" y="4992125"/>
            <a:chExt cx="481825" cy="481825"/>
          </a:xfrm>
        </p:grpSpPr>
        <p:sp>
          <p:nvSpPr>
            <p:cNvPr id="6066" name="Google Shape;6066;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8" name="Google Shape;6068;p82"/>
          <p:cNvGrpSpPr/>
          <p:nvPr/>
        </p:nvGrpSpPr>
        <p:grpSpPr>
          <a:xfrm>
            <a:off x="6833221" y="3951792"/>
            <a:ext cx="339253" cy="339253"/>
            <a:chOff x="2678350" y="4992125"/>
            <a:chExt cx="481825" cy="481825"/>
          </a:xfrm>
        </p:grpSpPr>
        <p:sp>
          <p:nvSpPr>
            <p:cNvPr id="6069" name="Google Shape;6069;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82"/>
          <p:cNvGrpSpPr/>
          <p:nvPr/>
        </p:nvGrpSpPr>
        <p:grpSpPr>
          <a:xfrm>
            <a:off x="4628816" y="3951792"/>
            <a:ext cx="339253" cy="339253"/>
            <a:chOff x="3271200" y="4992125"/>
            <a:chExt cx="481825" cy="481825"/>
          </a:xfrm>
        </p:grpSpPr>
        <p:sp>
          <p:nvSpPr>
            <p:cNvPr id="6073" name="Google Shape;6073;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82"/>
          <p:cNvGrpSpPr/>
          <p:nvPr/>
        </p:nvGrpSpPr>
        <p:grpSpPr>
          <a:xfrm>
            <a:off x="7290263" y="3952822"/>
            <a:ext cx="339411" cy="337193"/>
            <a:chOff x="3863900" y="4993625"/>
            <a:chExt cx="482050" cy="478900"/>
          </a:xfrm>
        </p:grpSpPr>
        <p:sp>
          <p:nvSpPr>
            <p:cNvPr id="6077" name="Google Shape;6077;p8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8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8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8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82"/>
          <p:cNvGrpSpPr/>
          <p:nvPr/>
        </p:nvGrpSpPr>
        <p:grpSpPr>
          <a:xfrm>
            <a:off x="7747437" y="3952822"/>
            <a:ext cx="339411" cy="337193"/>
            <a:chOff x="4456725" y="4993625"/>
            <a:chExt cx="482050" cy="478900"/>
          </a:xfrm>
        </p:grpSpPr>
        <p:sp>
          <p:nvSpPr>
            <p:cNvPr id="6082" name="Google Shape;6082;p8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8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8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6" name="Google Shape;6086;p82"/>
          <p:cNvGrpSpPr/>
          <p:nvPr/>
        </p:nvGrpSpPr>
        <p:grpSpPr>
          <a:xfrm>
            <a:off x="6376030" y="3952813"/>
            <a:ext cx="339411" cy="337211"/>
            <a:chOff x="5049575" y="4993600"/>
            <a:chExt cx="482050" cy="478925"/>
          </a:xfrm>
        </p:grpSpPr>
        <p:sp>
          <p:nvSpPr>
            <p:cNvPr id="6087" name="Google Shape;6087;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82"/>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sz="1100">
                <a:solidFill>
                  <a:srgbClr val="FFFFFF"/>
                </a:solidFill>
              </a:rPr>
              <a:t>You can</a:t>
            </a:r>
            <a:r>
              <a:rPr lang="fr" sz="1100">
                <a:solidFill>
                  <a:srgbClr val="435D74"/>
                </a:solidFill>
              </a:rPr>
              <a:t> </a:t>
            </a:r>
            <a:r>
              <a:rPr lang="fr" sz="1100">
                <a:solidFill>
                  <a:srgbClr val="869FB2"/>
                </a:solidFill>
              </a:rPr>
              <a:t>resize</a:t>
            </a:r>
            <a:r>
              <a:rPr lang="fr" sz="1100">
                <a:solidFill>
                  <a:srgbClr val="435D74"/>
                </a:solidFill>
              </a:rPr>
              <a:t> </a:t>
            </a:r>
            <a:r>
              <a:rPr lang="fr"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fr" sz="1100">
                <a:solidFill>
                  <a:srgbClr val="FFFFFF"/>
                </a:solidFill>
              </a:rPr>
              <a:t>You can </a:t>
            </a:r>
            <a:r>
              <a:rPr lang="fr" sz="1100">
                <a:solidFill>
                  <a:srgbClr val="869FB2"/>
                </a:solidFill>
              </a:rPr>
              <a:t>change the stroke and fill color</a:t>
            </a:r>
            <a:r>
              <a:rPr lang="fr" sz="1100">
                <a:solidFill>
                  <a:srgbClr val="FFFFFF"/>
                </a:solidFill>
              </a:rPr>
              <a:t>; just select the icon and click on the</a:t>
            </a:r>
            <a:r>
              <a:rPr lang="fr" sz="1100">
                <a:solidFill>
                  <a:srgbClr val="435D74"/>
                </a:solidFill>
              </a:rPr>
              <a:t> </a:t>
            </a:r>
            <a:r>
              <a:rPr lang="fr" sz="1100">
                <a:solidFill>
                  <a:srgbClr val="869FB2"/>
                </a:solidFill>
              </a:rPr>
              <a:t>paint bucket/pen</a:t>
            </a:r>
            <a:r>
              <a:rPr lang="fr"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fr" sz="1100">
                <a:solidFill>
                  <a:srgbClr val="FFFFFF"/>
                </a:solidFill>
              </a:rPr>
              <a:t>In Google Slides, you can also use </a:t>
            </a:r>
            <a:r>
              <a:rPr lang="fr" sz="1100">
                <a:solidFill>
                  <a:srgbClr val="869FB2"/>
                </a:solidFill>
                <a:uFill>
                  <a:noFill/>
                </a:uFill>
                <a:hlinkClick r:id="rId3">
                  <a:extLst>
                    <a:ext uri="{A12FA001-AC4F-418D-AE19-62706E023703}">
                      <ahyp:hlinkClr val="tx"/>
                    </a:ext>
                  </a:extLst>
                </a:hlinkClick>
              </a:rPr>
              <a:t>Flaticon’s extension</a:t>
            </a:r>
            <a:r>
              <a:rPr lang="fr" sz="1100">
                <a:solidFill>
                  <a:srgbClr val="FFFFFF"/>
                </a:solidFill>
              </a:rPr>
              <a:t>, allowing you to customize and add even more icons.</a:t>
            </a:r>
            <a:br>
              <a:rPr lang="fr" sz="1100">
                <a:solidFill>
                  <a:srgbClr val="435D74"/>
                </a:solidFill>
              </a:rPr>
            </a:br>
            <a:endParaRPr sz="1100">
              <a:solidFill>
                <a:srgbClr val="435D74"/>
              </a:solidFill>
            </a:endParaRPr>
          </a:p>
        </p:txBody>
      </p:sp>
      <p:sp>
        <p:nvSpPr>
          <p:cNvPr id="6092" name="Google Shape;6092;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96" name="Shape 6096"/>
        <p:cNvGrpSpPr/>
        <p:nvPr/>
      </p:nvGrpSpPr>
      <p:grpSpPr>
        <a:xfrm>
          <a:off x="0" y="0"/>
          <a:ext cx="0" cy="0"/>
          <a:chOff x="0" y="0"/>
          <a:chExt cx="0" cy="0"/>
        </a:xfrm>
      </p:grpSpPr>
      <p:grpSp>
        <p:nvGrpSpPr>
          <p:cNvPr id="6097" name="Google Shape;6097;p83"/>
          <p:cNvGrpSpPr/>
          <p:nvPr/>
        </p:nvGrpSpPr>
        <p:grpSpPr>
          <a:xfrm>
            <a:off x="876361" y="1308054"/>
            <a:ext cx="322099" cy="370529"/>
            <a:chOff x="-42971725" y="3217825"/>
            <a:chExt cx="275675" cy="317125"/>
          </a:xfrm>
        </p:grpSpPr>
        <p:sp>
          <p:nvSpPr>
            <p:cNvPr id="6098" name="Google Shape;6098;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3"/>
          <p:cNvGrpSpPr/>
          <p:nvPr/>
        </p:nvGrpSpPr>
        <p:grpSpPr>
          <a:xfrm>
            <a:off x="848276" y="1776710"/>
            <a:ext cx="378270" cy="337551"/>
            <a:chOff x="-42996150" y="3612600"/>
            <a:chExt cx="323750" cy="288900"/>
          </a:xfrm>
        </p:grpSpPr>
        <p:sp>
          <p:nvSpPr>
            <p:cNvPr id="6102" name="Google Shape;6102;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3"/>
          <p:cNvGrpSpPr/>
          <p:nvPr/>
        </p:nvGrpSpPr>
        <p:grpSpPr>
          <a:xfrm>
            <a:off x="851036" y="2186080"/>
            <a:ext cx="372749" cy="370909"/>
            <a:chOff x="-42994575" y="3950300"/>
            <a:chExt cx="319025" cy="317450"/>
          </a:xfrm>
        </p:grpSpPr>
        <p:sp>
          <p:nvSpPr>
            <p:cNvPr id="6106" name="Google Shape;6106;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83"/>
          <p:cNvGrpSpPr/>
          <p:nvPr/>
        </p:nvGrpSpPr>
        <p:grpSpPr>
          <a:xfrm>
            <a:off x="3004431" y="1332912"/>
            <a:ext cx="371785" cy="370879"/>
            <a:chOff x="-41111350" y="3239100"/>
            <a:chExt cx="318200" cy="317425"/>
          </a:xfrm>
        </p:grpSpPr>
        <p:sp>
          <p:nvSpPr>
            <p:cNvPr id="6110" name="Google Shape;6110;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3"/>
          <p:cNvGrpSpPr/>
          <p:nvPr/>
        </p:nvGrpSpPr>
        <p:grpSpPr>
          <a:xfrm>
            <a:off x="3000751" y="1768444"/>
            <a:ext cx="379146" cy="370967"/>
            <a:chOff x="-41117650" y="3605525"/>
            <a:chExt cx="324500" cy="317500"/>
          </a:xfrm>
        </p:grpSpPr>
        <p:sp>
          <p:nvSpPr>
            <p:cNvPr id="6115" name="Google Shape;6115;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8" name="Google Shape;6118;p83"/>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9" name="Google Shape;6119;p83"/>
          <p:cNvGrpSpPr/>
          <p:nvPr/>
        </p:nvGrpSpPr>
        <p:grpSpPr>
          <a:xfrm>
            <a:off x="1827005" y="2659967"/>
            <a:ext cx="216271" cy="371814"/>
            <a:chOff x="-39205300" y="3220175"/>
            <a:chExt cx="185100" cy="318225"/>
          </a:xfrm>
        </p:grpSpPr>
        <p:sp>
          <p:nvSpPr>
            <p:cNvPr id="6120" name="Google Shape;6120;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83"/>
          <p:cNvGrpSpPr/>
          <p:nvPr/>
        </p:nvGrpSpPr>
        <p:grpSpPr>
          <a:xfrm>
            <a:off x="1792533" y="3120038"/>
            <a:ext cx="300016" cy="369273"/>
            <a:chOff x="-39248625" y="3588600"/>
            <a:chExt cx="256775" cy="316050"/>
          </a:xfrm>
        </p:grpSpPr>
        <p:sp>
          <p:nvSpPr>
            <p:cNvPr id="6123" name="Google Shape;6123;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5" name="Google Shape;6125;p83"/>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3"/>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7" name="Google Shape;6127;p83"/>
          <p:cNvGrpSpPr/>
          <p:nvPr/>
        </p:nvGrpSpPr>
        <p:grpSpPr>
          <a:xfrm>
            <a:off x="1243246" y="1308054"/>
            <a:ext cx="429504" cy="370879"/>
            <a:chOff x="-42651700" y="3217825"/>
            <a:chExt cx="367600" cy="317425"/>
          </a:xfrm>
        </p:grpSpPr>
        <p:sp>
          <p:nvSpPr>
            <p:cNvPr id="6128" name="Google Shape;6128;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3"/>
          <p:cNvGrpSpPr/>
          <p:nvPr/>
        </p:nvGrpSpPr>
        <p:grpSpPr>
          <a:xfrm>
            <a:off x="1278678" y="1747704"/>
            <a:ext cx="358640" cy="363226"/>
            <a:chOff x="-42617300" y="3587775"/>
            <a:chExt cx="306950" cy="310875"/>
          </a:xfrm>
        </p:grpSpPr>
        <p:sp>
          <p:nvSpPr>
            <p:cNvPr id="6133" name="Google Shape;6133;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83"/>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6" name="Google Shape;6136;p83"/>
          <p:cNvGrpSpPr/>
          <p:nvPr/>
        </p:nvGrpSpPr>
        <p:grpSpPr>
          <a:xfrm>
            <a:off x="3450506" y="1332445"/>
            <a:ext cx="376926" cy="370324"/>
            <a:chOff x="-40748275" y="3238700"/>
            <a:chExt cx="322600" cy="316950"/>
          </a:xfrm>
        </p:grpSpPr>
        <p:sp>
          <p:nvSpPr>
            <p:cNvPr id="6137" name="Google Shape;6137;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3"/>
          <p:cNvGrpSpPr/>
          <p:nvPr/>
        </p:nvGrpSpPr>
        <p:grpSpPr>
          <a:xfrm>
            <a:off x="3453062" y="1800429"/>
            <a:ext cx="371814" cy="338690"/>
            <a:chOff x="-40745125" y="3632900"/>
            <a:chExt cx="318225" cy="289875"/>
          </a:xfrm>
        </p:grpSpPr>
        <p:sp>
          <p:nvSpPr>
            <p:cNvPr id="6144" name="Google Shape;6144;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83"/>
          <p:cNvGrpSpPr/>
          <p:nvPr/>
        </p:nvGrpSpPr>
        <p:grpSpPr>
          <a:xfrm>
            <a:off x="3457209" y="2211639"/>
            <a:ext cx="363518" cy="370178"/>
            <a:chOff x="-40742750" y="3972175"/>
            <a:chExt cx="311125" cy="316825"/>
          </a:xfrm>
        </p:grpSpPr>
        <p:sp>
          <p:nvSpPr>
            <p:cNvPr id="6152" name="Google Shape;6152;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3"/>
          <p:cNvGrpSpPr/>
          <p:nvPr/>
        </p:nvGrpSpPr>
        <p:grpSpPr>
          <a:xfrm>
            <a:off x="2239871" y="2661807"/>
            <a:ext cx="266892" cy="369974"/>
            <a:chOff x="-38860325" y="3221750"/>
            <a:chExt cx="228425" cy="316650"/>
          </a:xfrm>
        </p:grpSpPr>
        <p:sp>
          <p:nvSpPr>
            <p:cNvPr id="6155" name="Google Shape;6155;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3"/>
          <p:cNvGrpSpPr/>
          <p:nvPr/>
        </p:nvGrpSpPr>
        <p:grpSpPr>
          <a:xfrm>
            <a:off x="2190678" y="3123864"/>
            <a:ext cx="380081" cy="367111"/>
            <a:chOff x="-38905225" y="3591875"/>
            <a:chExt cx="325300" cy="314200"/>
          </a:xfrm>
        </p:grpSpPr>
        <p:sp>
          <p:nvSpPr>
            <p:cNvPr id="6160" name="Google Shape;6160;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83"/>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83"/>
          <p:cNvGrpSpPr/>
          <p:nvPr/>
        </p:nvGrpSpPr>
        <p:grpSpPr>
          <a:xfrm>
            <a:off x="3997427" y="3108944"/>
            <a:ext cx="290815" cy="369740"/>
            <a:chOff x="-37370925" y="3579105"/>
            <a:chExt cx="248900" cy="316450"/>
          </a:xfrm>
        </p:grpSpPr>
        <p:sp>
          <p:nvSpPr>
            <p:cNvPr id="6165" name="Google Shape;6165;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7" name="Google Shape;6167;p83"/>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3"/>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9" name="Google Shape;6169;p83"/>
          <p:cNvGrpSpPr/>
          <p:nvPr/>
        </p:nvGrpSpPr>
        <p:grpSpPr>
          <a:xfrm>
            <a:off x="1690803" y="2187015"/>
            <a:ext cx="371814" cy="369974"/>
            <a:chOff x="-42259725" y="3951100"/>
            <a:chExt cx="318225" cy="316650"/>
          </a:xfrm>
        </p:grpSpPr>
        <p:sp>
          <p:nvSpPr>
            <p:cNvPr id="6170" name="Google Shape;6170;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3"/>
          <p:cNvGrpSpPr/>
          <p:nvPr/>
        </p:nvGrpSpPr>
        <p:grpSpPr>
          <a:xfrm>
            <a:off x="3889164" y="1366036"/>
            <a:ext cx="370879" cy="337755"/>
            <a:chOff x="-40378075" y="3267450"/>
            <a:chExt cx="317425" cy="289075"/>
          </a:xfrm>
        </p:grpSpPr>
        <p:sp>
          <p:nvSpPr>
            <p:cNvPr id="6173" name="Google Shape;6173;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3"/>
          <p:cNvGrpSpPr/>
          <p:nvPr/>
        </p:nvGrpSpPr>
        <p:grpSpPr>
          <a:xfrm>
            <a:off x="3892830" y="1767304"/>
            <a:ext cx="363548" cy="369974"/>
            <a:chOff x="-40372575" y="3604550"/>
            <a:chExt cx="311150" cy="316650"/>
          </a:xfrm>
        </p:grpSpPr>
        <p:sp>
          <p:nvSpPr>
            <p:cNvPr id="6178" name="Google Shape;6178;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1" name="Google Shape;6181;p83"/>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2" name="Google Shape;6182;p83"/>
          <p:cNvGrpSpPr/>
          <p:nvPr/>
        </p:nvGrpSpPr>
        <p:grpSpPr>
          <a:xfrm>
            <a:off x="2616780" y="2659967"/>
            <a:ext cx="399038" cy="372165"/>
            <a:chOff x="-38542250" y="3220175"/>
            <a:chExt cx="341525" cy="318525"/>
          </a:xfrm>
        </p:grpSpPr>
        <p:sp>
          <p:nvSpPr>
            <p:cNvPr id="6183" name="Google Shape;6183;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83"/>
          <p:cNvGrpSpPr/>
          <p:nvPr/>
        </p:nvGrpSpPr>
        <p:grpSpPr>
          <a:xfrm>
            <a:off x="2638712" y="3119337"/>
            <a:ext cx="369974" cy="369068"/>
            <a:chOff x="-38537400" y="3588000"/>
            <a:chExt cx="316650" cy="315875"/>
          </a:xfrm>
        </p:grpSpPr>
        <p:sp>
          <p:nvSpPr>
            <p:cNvPr id="6187" name="Google Shape;6187;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3"/>
          <p:cNvGrpSpPr/>
          <p:nvPr/>
        </p:nvGrpSpPr>
        <p:grpSpPr>
          <a:xfrm>
            <a:off x="2637792" y="3576866"/>
            <a:ext cx="371814" cy="369974"/>
            <a:chOff x="-38538975" y="3954250"/>
            <a:chExt cx="318225" cy="316650"/>
          </a:xfrm>
        </p:grpSpPr>
        <p:sp>
          <p:nvSpPr>
            <p:cNvPr id="6192" name="Google Shape;6192;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83"/>
          <p:cNvGrpSpPr/>
          <p:nvPr/>
        </p:nvGrpSpPr>
        <p:grpSpPr>
          <a:xfrm>
            <a:off x="3955104" y="3571793"/>
            <a:ext cx="375465" cy="371814"/>
            <a:chOff x="-37385100" y="3949908"/>
            <a:chExt cx="321350" cy="318225"/>
          </a:xfrm>
        </p:grpSpPr>
        <p:sp>
          <p:nvSpPr>
            <p:cNvPr id="6195" name="Google Shape;6195;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83"/>
          <p:cNvGrpSpPr/>
          <p:nvPr/>
        </p:nvGrpSpPr>
        <p:grpSpPr>
          <a:xfrm>
            <a:off x="2130763" y="1307353"/>
            <a:ext cx="370909" cy="370675"/>
            <a:chOff x="-41895050" y="3217225"/>
            <a:chExt cx="317450" cy="317250"/>
          </a:xfrm>
        </p:grpSpPr>
        <p:sp>
          <p:nvSpPr>
            <p:cNvPr id="6198" name="Google Shape;6198;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3"/>
          <p:cNvGrpSpPr/>
          <p:nvPr/>
        </p:nvGrpSpPr>
        <p:grpSpPr>
          <a:xfrm>
            <a:off x="2130310" y="1744287"/>
            <a:ext cx="371814" cy="369974"/>
            <a:chOff x="-41893475" y="3584850"/>
            <a:chExt cx="318225" cy="316650"/>
          </a:xfrm>
        </p:grpSpPr>
        <p:sp>
          <p:nvSpPr>
            <p:cNvPr id="6204" name="Google Shape;6204;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8" name="Google Shape;6208;p83"/>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3"/>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0" name="Google Shape;6210;p83"/>
          <p:cNvGrpSpPr/>
          <p:nvPr/>
        </p:nvGrpSpPr>
        <p:grpSpPr>
          <a:xfrm>
            <a:off x="900338" y="3139579"/>
            <a:ext cx="337522" cy="370909"/>
            <a:chOff x="-39998250" y="3605325"/>
            <a:chExt cx="288875" cy="317450"/>
          </a:xfrm>
        </p:grpSpPr>
        <p:sp>
          <p:nvSpPr>
            <p:cNvPr id="6211" name="Google Shape;6211;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83"/>
          <p:cNvGrpSpPr/>
          <p:nvPr/>
        </p:nvGrpSpPr>
        <p:grpSpPr>
          <a:xfrm>
            <a:off x="884112" y="3598043"/>
            <a:ext cx="369974" cy="369945"/>
            <a:chOff x="-40011050" y="3972375"/>
            <a:chExt cx="316650" cy="316625"/>
          </a:xfrm>
        </p:grpSpPr>
        <p:sp>
          <p:nvSpPr>
            <p:cNvPr id="6214" name="Google Shape;6214;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3"/>
          <p:cNvGrpSpPr/>
          <p:nvPr/>
        </p:nvGrpSpPr>
        <p:grpSpPr>
          <a:xfrm>
            <a:off x="3116043" y="2662742"/>
            <a:ext cx="266921" cy="369039"/>
            <a:chOff x="-38129425" y="3222550"/>
            <a:chExt cx="228450" cy="315850"/>
          </a:xfrm>
        </p:grpSpPr>
        <p:sp>
          <p:nvSpPr>
            <p:cNvPr id="6217" name="Google Shape;6217;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83"/>
          <p:cNvGrpSpPr/>
          <p:nvPr/>
        </p:nvGrpSpPr>
        <p:grpSpPr>
          <a:xfrm>
            <a:off x="3071012" y="3119337"/>
            <a:ext cx="371785" cy="369974"/>
            <a:chOff x="-38172725" y="3588000"/>
            <a:chExt cx="318200" cy="316650"/>
          </a:xfrm>
        </p:grpSpPr>
        <p:sp>
          <p:nvSpPr>
            <p:cNvPr id="6220" name="Google Shape;6220;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83"/>
          <p:cNvGrpSpPr/>
          <p:nvPr/>
        </p:nvGrpSpPr>
        <p:grpSpPr>
          <a:xfrm>
            <a:off x="3146914" y="3577772"/>
            <a:ext cx="219981" cy="369974"/>
            <a:chOff x="-38109725" y="3955025"/>
            <a:chExt cx="188275" cy="316650"/>
          </a:xfrm>
        </p:grpSpPr>
        <p:sp>
          <p:nvSpPr>
            <p:cNvPr id="6229" name="Google Shape;6229;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83"/>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83"/>
          <p:cNvGrpSpPr/>
          <p:nvPr/>
        </p:nvGrpSpPr>
        <p:grpSpPr>
          <a:xfrm>
            <a:off x="2562313" y="1309193"/>
            <a:ext cx="373654" cy="369068"/>
            <a:chOff x="-41530375" y="3218800"/>
            <a:chExt cx="319800" cy="315875"/>
          </a:xfrm>
        </p:grpSpPr>
        <p:sp>
          <p:nvSpPr>
            <p:cNvPr id="6233" name="Google Shape;6233;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83"/>
          <p:cNvGrpSpPr/>
          <p:nvPr/>
        </p:nvGrpSpPr>
        <p:grpSpPr>
          <a:xfrm>
            <a:off x="2564607" y="1824351"/>
            <a:ext cx="369068" cy="289004"/>
            <a:chOff x="-41526450" y="3653375"/>
            <a:chExt cx="315875" cy="247350"/>
          </a:xfrm>
        </p:grpSpPr>
        <p:sp>
          <p:nvSpPr>
            <p:cNvPr id="6236" name="Google Shape;6236;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83"/>
          <p:cNvGrpSpPr/>
          <p:nvPr/>
        </p:nvGrpSpPr>
        <p:grpSpPr>
          <a:xfrm>
            <a:off x="2565994" y="2187015"/>
            <a:ext cx="366293" cy="369974"/>
            <a:chOff x="-41526450" y="3951100"/>
            <a:chExt cx="313500" cy="316650"/>
          </a:xfrm>
        </p:grpSpPr>
        <p:sp>
          <p:nvSpPr>
            <p:cNvPr id="6239" name="Google Shape;6239;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83"/>
          <p:cNvGrpSpPr/>
          <p:nvPr/>
        </p:nvGrpSpPr>
        <p:grpSpPr>
          <a:xfrm>
            <a:off x="1331249" y="2681144"/>
            <a:ext cx="339595" cy="371814"/>
            <a:chOff x="-39625900" y="3238300"/>
            <a:chExt cx="290650" cy="318225"/>
          </a:xfrm>
        </p:grpSpPr>
        <p:sp>
          <p:nvSpPr>
            <p:cNvPr id="6243" name="Google Shape;6243;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83"/>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6" name="Google Shape;6246;p83"/>
          <p:cNvGrpSpPr/>
          <p:nvPr/>
        </p:nvGrpSpPr>
        <p:grpSpPr>
          <a:xfrm>
            <a:off x="1325300" y="3597605"/>
            <a:ext cx="366293" cy="370441"/>
            <a:chOff x="-39647175" y="3972000"/>
            <a:chExt cx="313500" cy="317050"/>
          </a:xfrm>
        </p:grpSpPr>
        <p:sp>
          <p:nvSpPr>
            <p:cNvPr id="6247" name="Google Shape;6247;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83"/>
          <p:cNvGrpSpPr/>
          <p:nvPr/>
        </p:nvGrpSpPr>
        <p:grpSpPr>
          <a:xfrm>
            <a:off x="3494427" y="2661603"/>
            <a:ext cx="375495" cy="370879"/>
            <a:chOff x="-37808850" y="3221575"/>
            <a:chExt cx="321375" cy="317425"/>
          </a:xfrm>
        </p:grpSpPr>
        <p:sp>
          <p:nvSpPr>
            <p:cNvPr id="6251" name="Google Shape;6251;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83"/>
          <p:cNvGrpSpPr/>
          <p:nvPr/>
        </p:nvGrpSpPr>
        <p:grpSpPr>
          <a:xfrm>
            <a:off x="3503201" y="3183634"/>
            <a:ext cx="372749" cy="241158"/>
            <a:chOff x="-37806500" y="3643030"/>
            <a:chExt cx="319025" cy="206400"/>
          </a:xfrm>
        </p:grpSpPr>
        <p:sp>
          <p:nvSpPr>
            <p:cNvPr id="6254" name="Google Shape;6254;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83"/>
          <p:cNvGrpSpPr/>
          <p:nvPr/>
        </p:nvGrpSpPr>
        <p:grpSpPr>
          <a:xfrm>
            <a:off x="3505508" y="3575931"/>
            <a:ext cx="368134" cy="371814"/>
            <a:chOff x="-37804925" y="3953450"/>
            <a:chExt cx="315075" cy="318225"/>
          </a:xfrm>
        </p:grpSpPr>
        <p:sp>
          <p:nvSpPr>
            <p:cNvPr id="6257" name="Google Shape;6257;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0" name="Google Shape;6260;p83"/>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1" name="Google Shape;6261;p83"/>
          <p:cNvGrpSpPr/>
          <p:nvPr/>
        </p:nvGrpSpPr>
        <p:grpSpPr>
          <a:xfrm>
            <a:off x="4860977" y="1328538"/>
            <a:ext cx="355663" cy="308725"/>
            <a:chOff x="-28462125" y="3199700"/>
            <a:chExt cx="298550" cy="259150"/>
          </a:xfrm>
        </p:grpSpPr>
        <p:sp>
          <p:nvSpPr>
            <p:cNvPr id="6262" name="Google Shape;6262;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83"/>
          <p:cNvGrpSpPr/>
          <p:nvPr/>
        </p:nvGrpSpPr>
        <p:grpSpPr>
          <a:xfrm>
            <a:off x="4861930" y="1763228"/>
            <a:ext cx="353757" cy="352833"/>
            <a:chOff x="-28461325" y="3545475"/>
            <a:chExt cx="296950" cy="296175"/>
          </a:xfrm>
        </p:grpSpPr>
        <p:sp>
          <p:nvSpPr>
            <p:cNvPr id="6266" name="Google Shape;6266;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3"/>
          <p:cNvGrpSpPr/>
          <p:nvPr/>
        </p:nvGrpSpPr>
        <p:grpSpPr>
          <a:xfrm>
            <a:off x="4858162" y="2213272"/>
            <a:ext cx="361292" cy="352803"/>
            <a:chOff x="-28463700" y="3914875"/>
            <a:chExt cx="303275" cy="296150"/>
          </a:xfrm>
        </p:grpSpPr>
        <p:sp>
          <p:nvSpPr>
            <p:cNvPr id="6273" name="Google Shape;6273;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3"/>
          <p:cNvGrpSpPr/>
          <p:nvPr/>
        </p:nvGrpSpPr>
        <p:grpSpPr>
          <a:xfrm>
            <a:off x="7092947" y="1369355"/>
            <a:ext cx="351880" cy="227092"/>
            <a:chOff x="-26573400" y="3224125"/>
            <a:chExt cx="295375" cy="190625"/>
          </a:xfrm>
        </p:grpSpPr>
        <p:sp>
          <p:nvSpPr>
            <p:cNvPr id="6276" name="Google Shape;6276;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3"/>
          <p:cNvGrpSpPr/>
          <p:nvPr/>
        </p:nvGrpSpPr>
        <p:grpSpPr>
          <a:xfrm>
            <a:off x="7092947" y="1763690"/>
            <a:ext cx="351880" cy="351910"/>
            <a:chOff x="-26573400" y="3546250"/>
            <a:chExt cx="295375" cy="295400"/>
          </a:xfrm>
        </p:grpSpPr>
        <p:sp>
          <p:nvSpPr>
            <p:cNvPr id="6279" name="Google Shape;6279;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83"/>
          <p:cNvGrpSpPr/>
          <p:nvPr/>
        </p:nvGrpSpPr>
        <p:grpSpPr>
          <a:xfrm>
            <a:off x="7081228" y="2213599"/>
            <a:ext cx="375319" cy="352148"/>
            <a:chOff x="-26583625" y="3917025"/>
            <a:chExt cx="315050" cy="295600"/>
          </a:xfrm>
        </p:grpSpPr>
        <p:sp>
          <p:nvSpPr>
            <p:cNvPr id="6285" name="Google Shape;6285;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83"/>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83"/>
          <p:cNvGrpSpPr/>
          <p:nvPr/>
        </p:nvGrpSpPr>
        <p:grpSpPr>
          <a:xfrm>
            <a:off x="5779742" y="3172629"/>
            <a:ext cx="289039" cy="352833"/>
            <a:chOff x="-24694925" y="3518700"/>
            <a:chExt cx="242625" cy="296175"/>
          </a:xfrm>
        </p:grpSpPr>
        <p:sp>
          <p:nvSpPr>
            <p:cNvPr id="6291" name="Google Shape;6291;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83"/>
          <p:cNvGrpSpPr/>
          <p:nvPr/>
        </p:nvGrpSpPr>
        <p:grpSpPr>
          <a:xfrm>
            <a:off x="5779280" y="3622657"/>
            <a:ext cx="289962" cy="352833"/>
            <a:chOff x="-24709100" y="3888875"/>
            <a:chExt cx="243400" cy="296175"/>
          </a:xfrm>
        </p:grpSpPr>
        <p:sp>
          <p:nvSpPr>
            <p:cNvPr id="6296" name="Google Shape;6296;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3"/>
          <p:cNvGrpSpPr/>
          <p:nvPr/>
        </p:nvGrpSpPr>
        <p:grpSpPr>
          <a:xfrm>
            <a:off x="7979280" y="2695320"/>
            <a:ext cx="356556" cy="349557"/>
            <a:chOff x="-22863675" y="3131775"/>
            <a:chExt cx="299300" cy="293425"/>
          </a:xfrm>
        </p:grpSpPr>
        <p:sp>
          <p:nvSpPr>
            <p:cNvPr id="6300" name="Google Shape;6300;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3"/>
          <p:cNvGrpSpPr/>
          <p:nvPr/>
        </p:nvGrpSpPr>
        <p:grpSpPr>
          <a:xfrm>
            <a:off x="5322144" y="1306499"/>
            <a:ext cx="310602" cy="352803"/>
            <a:chOff x="-28069875" y="3175300"/>
            <a:chExt cx="260725" cy="296150"/>
          </a:xfrm>
        </p:grpSpPr>
        <p:sp>
          <p:nvSpPr>
            <p:cNvPr id="6304" name="Google Shape;6304;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3" name="Google Shape;6313;p83"/>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4" name="Google Shape;6314;p83"/>
          <p:cNvGrpSpPr/>
          <p:nvPr/>
        </p:nvGrpSpPr>
        <p:grpSpPr>
          <a:xfrm>
            <a:off x="5363423" y="2213733"/>
            <a:ext cx="228045" cy="351880"/>
            <a:chOff x="-28032075" y="3916450"/>
            <a:chExt cx="191425" cy="295375"/>
          </a:xfrm>
        </p:grpSpPr>
        <p:sp>
          <p:nvSpPr>
            <p:cNvPr id="6315" name="Google Shape;6315;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3"/>
          <p:cNvGrpSpPr/>
          <p:nvPr/>
        </p:nvGrpSpPr>
        <p:grpSpPr>
          <a:xfrm>
            <a:off x="7528769" y="1306484"/>
            <a:ext cx="352833" cy="352833"/>
            <a:chOff x="-26201650" y="3176075"/>
            <a:chExt cx="296175" cy="296175"/>
          </a:xfrm>
        </p:grpSpPr>
        <p:sp>
          <p:nvSpPr>
            <p:cNvPr id="6319" name="Google Shape;6319;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83"/>
          <p:cNvGrpSpPr/>
          <p:nvPr/>
        </p:nvGrpSpPr>
        <p:grpSpPr>
          <a:xfrm>
            <a:off x="7528293" y="1763705"/>
            <a:ext cx="353786" cy="351880"/>
            <a:chOff x="-26204800" y="3547050"/>
            <a:chExt cx="296975" cy="295375"/>
          </a:xfrm>
        </p:grpSpPr>
        <p:sp>
          <p:nvSpPr>
            <p:cNvPr id="6322" name="Google Shape;6322;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4" name="Google Shape;6324;p83"/>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5" name="Google Shape;6325;p83"/>
          <p:cNvGrpSpPr/>
          <p:nvPr/>
        </p:nvGrpSpPr>
        <p:grpSpPr>
          <a:xfrm>
            <a:off x="6199548" y="2693683"/>
            <a:ext cx="345328" cy="352833"/>
            <a:chOff x="-24353875" y="3147725"/>
            <a:chExt cx="289875" cy="296175"/>
          </a:xfrm>
        </p:grpSpPr>
        <p:sp>
          <p:nvSpPr>
            <p:cNvPr id="6326" name="Google Shape;6326;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83"/>
          <p:cNvGrpSpPr/>
          <p:nvPr/>
        </p:nvGrpSpPr>
        <p:grpSpPr>
          <a:xfrm>
            <a:off x="6207530" y="3173090"/>
            <a:ext cx="329365" cy="351910"/>
            <a:chOff x="-24344425" y="3519475"/>
            <a:chExt cx="276475" cy="295400"/>
          </a:xfrm>
        </p:grpSpPr>
        <p:sp>
          <p:nvSpPr>
            <p:cNvPr id="6329" name="Google Shape;6329;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83"/>
          <p:cNvGrpSpPr/>
          <p:nvPr/>
        </p:nvGrpSpPr>
        <p:grpSpPr>
          <a:xfrm>
            <a:off x="6197210" y="3625010"/>
            <a:ext cx="350004" cy="348128"/>
            <a:chOff x="-24353075" y="3891250"/>
            <a:chExt cx="293800" cy="292225"/>
          </a:xfrm>
        </p:grpSpPr>
        <p:sp>
          <p:nvSpPr>
            <p:cNvPr id="6332" name="Google Shape;6332;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3"/>
          <p:cNvGrpSpPr/>
          <p:nvPr/>
        </p:nvGrpSpPr>
        <p:grpSpPr>
          <a:xfrm>
            <a:off x="7980681" y="3173313"/>
            <a:ext cx="353757" cy="351463"/>
            <a:chOff x="-22845575" y="3504075"/>
            <a:chExt cx="296950" cy="295025"/>
          </a:xfrm>
        </p:grpSpPr>
        <p:sp>
          <p:nvSpPr>
            <p:cNvPr id="6335" name="Google Shape;6335;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83"/>
          <p:cNvGrpSpPr/>
          <p:nvPr/>
        </p:nvGrpSpPr>
        <p:grpSpPr>
          <a:xfrm>
            <a:off x="5773862" y="1306961"/>
            <a:ext cx="299344" cy="351880"/>
            <a:chOff x="-27691025" y="3175300"/>
            <a:chExt cx="251275" cy="295375"/>
          </a:xfrm>
        </p:grpSpPr>
        <p:sp>
          <p:nvSpPr>
            <p:cNvPr id="6338" name="Google Shape;6338;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3"/>
          <p:cNvGrpSpPr/>
          <p:nvPr/>
        </p:nvGrpSpPr>
        <p:grpSpPr>
          <a:xfrm>
            <a:off x="5746179" y="1825637"/>
            <a:ext cx="354710" cy="228015"/>
            <a:chOff x="-27721750" y="3598250"/>
            <a:chExt cx="297750" cy="191400"/>
          </a:xfrm>
        </p:grpSpPr>
        <p:sp>
          <p:nvSpPr>
            <p:cNvPr id="6343" name="Google Shape;6343;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3"/>
          <p:cNvGrpSpPr/>
          <p:nvPr/>
        </p:nvGrpSpPr>
        <p:grpSpPr>
          <a:xfrm>
            <a:off x="5747579" y="2219183"/>
            <a:ext cx="351910" cy="340980"/>
            <a:chOff x="-27719400" y="3925600"/>
            <a:chExt cx="295400" cy="286225"/>
          </a:xfrm>
        </p:grpSpPr>
        <p:sp>
          <p:nvSpPr>
            <p:cNvPr id="6346" name="Google Shape;6346;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3"/>
          <p:cNvGrpSpPr/>
          <p:nvPr/>
        </p:nvGrpSpPr>
        <p:grpSpPr>
          <a:xfrm>
            <a:off x="7968851" y="1306023"/>
            <a:ext cx="353757" cy="353757"/>
            <a:chOff x="-25834600" y="3176875"/>
            <a:chExt cx="296950" cy="296950"/>
          </a:xfrm>
        </p:grpSpPr>
        <p:sp>
          <p:nvSpPr>
            <p:cNvPr id="6349" name="Google Shape;6349;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3"/>
          <p:cNvGrpSpPr/>
          <p:nvPr/>
        </p:nvGrpSpPr>
        <p:grpSpPr>
          <a:xfrm>
            <a:off x="7968851" y="1774024"/>
            <a:ext cx="353757" cy="331241"/>
            <a:chOff x="-25834600" y="3564375"/>
            <a:chExt cx="296950" cy="278050"/>
          </a:xfrm>
        </p:grpSpPr>
        <p:sp>
          <p:nvSpPr>
            <p:cNvPr id="6355" name="Google Shape;6355;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3"/>
          <p:cNvGrpSpPr/>
          <p:nvPr/>
        </p:nvGrpSpPr>
        <p:grpSpPr>
          <a:xfrm>
            <a:off x="7966974" y="2213376"/>
            <a:ext cx="357509" cy="352595"/>
            <a:chOff x="-25834600" y="3915850"/>
            <a:chExt cx="300100" cy="295975"/>
          </a:xfrm>
        </p:grpSpPr>
        <p:sp>
          <p:nvSpPr>
            <p:cNvPr id="6364" name="Google Shape;6364;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83"/>
          <p:cNvGrpSpPr/>
          <p:nvPr/>
        </p:nvGrpSpPr>
        <p:grpSpPr>
          <a:xfrm>
            <a:off x="6702402" y="2694606"/>
            <a:ext cx="228968" cy="350987"/>
            <a:chOff x="-23930925" y="3149300"/>
            <a:chExt cx="192200" cy="294625"/>
          </a:xfrm>
        </p:grpSpPr>
        <p:sp>
          <p:nvSpPr>
            <p:cNvPr id="6368" name="Google Shape;6368;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3"/>
          <p:cNvGrpSpPr/>
          <p:nvPr/>
        </p:nvGrpSpPr>
        <p:grpSpPr>
          <a:xfrm>
            <a:off x="6659232" y="3173090"/>
            <a:ext cx="315307" cy="351910"/>
            <a:chOff x="-23962425" y="3519475"/>
            <a:chExt cx="264675" cy="295400"/>
          </a:xfrm>
        </p:grpSpPr>
        <p:sp>
          <p:nvSpPr>
            <p:cNvPr id="6373" name="Google Shape;6373;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5" name="Google Shape;6375;p83"/>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6" name="Google Shape;6376;p83"/>
          <p:cNvGrpSpPr/>
          <p:nvPr/>
        </p:nvGrpSpPr>
        <p:grpSpPr>
          <a:xfrm>
            <a:off x="8037908" y="3623134"/>
            <a:ext cx="239302" cy="351880"/>
            <a:chOff x="-22788075" y="3904625"/>
            <a:chExt cx="200875" cy="295375"/>
          </a:xfrm>
        </p:grpSpPr>
        <p:sp>
          <p:nvSpPr>
            <p:cNvPr id="6377" name="Google Shape;6377;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83"/>
          <p:cNvGrpSpPr/>
          <p:nvPr/>
        </p:nvGrpSpPr>
        <p:grpSpPr>
          <a:xfrm>
            <a:off x="6193206" y="1306499"/>
            <a:ext cx="354710" cy="352803"/>
            <a:chOff x="-27351575" y="3175300"/>
            <a:chExt cx="297750" cy="296150"/>
          </a:xfrm>
        </p:grpSpPr>
        <p:sp>
          <p:nvSpPr>
            <p:cNvPr id="6382" name="Google Shape;6382;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83"/>
          <p:cNvGrpSpPr/>
          <p:nvPr/>
        </p:nvGrpSpPr>
        <p:grpSpPr>
          <a:xfrm>
            <a:off x="6235914" y="1763109"/>
            <a:ext cx="269293" cy="353072"/>
            <a:chOff x="-27313750" y="3545275"/>
            <a:chExt cx="226050" cy="296375"/>
          </a:xfrm>
        </p:grpSpPr>
        <p:sp>
          <p:nvSpPr>
            <p:cNvPr id="6387" name="Google Shape;6387;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83"/>
          <p:cNvGrpSpPr/>
          <p:nvPr/>
        </p:nvGrpSpPr>
        <p:grpSpPr>
          <a:xfrm>
            <a:off x="6193206" y="2211380"/>
            <a:ext cx="354710" cy="356586"/>
            <a:chOff x="-27351575" y="3915650"/>
            <a:chExt cx="297750" cy="299325"/>
          </a:xfrm>
        </p:grpSpPr>
        <p:sp>
          <p:nvSpPr>
            <p:cNvPr id="6391" name="Google Shape;6391;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83"/>
          <p:cNvGrpSpPr/>
          <p:nvPr/>
        </p:nvGrpSpPr>
        <p:grpSpPr>
          <a:xfrm>
            <a:off x="4880696" y="2693579"/>
            <a:ext cx="319060" cy="353042"/>
            <a:chOff x="-25445525" y="3175900"/>
            <a:chExt cx="267825" cy="296350"/>
          </a:xfrm>
        </p:grpSpPr>
        <p:sp>
          <p:nvSpPr>
            <p:cNvPr id="6394" name="Google Shape;6394;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3"/>
          <p:cNvGrpSpPr/>
          <p:nvPr/>
        </p:nvGrpSpPr>
        <p:grpSpPr>
          <a:xfrm>
            <a:off x="4862410" y="3183902"/>
            <a:ext cx="355633" cy="330288"/>
            <a:chOff x="-25465200" y="3565175"/>
            <a:chExt cx="298525" cy="277250"/>
          </a:xfrm>
        </p:grpSpPr>
        <p:sp>
          <p:nvSpPr>
            <p:cNvPr id="6398" name="Google Shape;6398;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83"/>
          <p:cNvGrpSpPr/>
          <p:nvPr/>
        </p:nvGrpSpPr>
        <p:grpSpPr>
          <a:xfrm>
            <a:off x="4861948" y="3623432"/>
            <a:ext cx="356556" cy="351285"/>
            <a:chOff x="-25465200" y="3916150"/>
            <a:chExt cx="299300" cy="294875"/>
          </a:xfrm>
        </p:grpSpPr>
        <p:sp>
          <p:nvSpPr>
            <p:cNvPr id="6401" name="Google Shape;6401;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83"/>
          <p:cNvGrpSpPr/>
          <p:nvPr/>
        </p:nvGrpSpPr>
        <p:grpSpPr>
          <a:xfrm>
            <a:off x="7089388" y="2693698"/>
            <a:ext cx="351880" cy="352803"/>
            <a:chOff x="-23615075" y="3148525"/>
            <a:chExt cx="295375" cy="296150"/>
          </a:xfrm>
        </p:grpSpPr>
        <p:sp>
          <p:nvSpPr>
            <p:cNvPr id="6404" name="Google Shape;6404;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8" name="Google Shape;6408;p83"/>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9" name="Google Shape;6409;p83"/>
          <p:cNvGrpSpPr/>
          <p:nvPr/>
        </p:nvGrpSpPr>
        <p:grpSpPr>
          <a:xfrm>
            <a:off x="7088911" y="3632977"/>
            <a:ext cx="352833" cy="332194"/>
            <a:chOff x="-23615075" y="3906200"/>
            <a:chExt cx="296175" cy="278850"/>
          </a:xfrm>
        </p:grpSpPr>
        <p:sp>
          <p:nvSpPr>
            <p:cNvPr id="6410" name="Google Shape;6410;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83"/>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83"/>
          <p:cNvGrpSpPr/>
          <p:nvPr/>
        </p:nvGrpSpPr>
        <p:grpSpPr>
          <a:xfrm>
            <a:off x="6637880" y="1306618"/>
            <a:ext cx="353757" cy="352565"/>
            <a:chOff x="-26980600" y="3175500"/>
            <a:chExt cx="296950" cy="295950"/>
          </a:xfrm>
        </p:grpSpPr>
        <p:sp>
          <p:nvSpPr>
            <p:cNvPr id="6415" name="Google Shape;6415;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83"/>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9" name="Google Shape;6419;p83"/>
          <p:cNvGrpSpPr/>
          <p:nvPr/>
        </p:nvGrpSpPr>
        <p:grpSpPr>
          <a:xfrm>
            <a:off x="6638357" y="2245154"/>
            <a:ext cx="352803" cy="289039"/>
            <a:chOff x="-26981375" y="3951875"/>
            <a:chExt cx="296150" cy="242625"/>
          </a:xfrm>
        </p:grpSpPr>
        <p:sp>
          <p:nvSpPr>
            <p:cNvPr id="6420" name="Google Shape;6420;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83"/>
          <p:cNvGrpSpPr/>
          <p:nvPr/>
        </p:nvGrpSpPr>
        <p:grpSpPr>
          <a:xfrm>
            <a:off x="5303399" y="2692745"/>
            <a:ext cx="351910" cy="354710"/>
            <a:chOff x="-25094250" y="3176075"/>
            <a:chExt cx="295400" cy="297750"/>
          </a:xfrm>
        </p:grpSpPr>
        <p:sp>
          <p:nvSpPr>
            <p:cNvPr id="6424" name="Google Shape;6424;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3"/>
          <p:cNvGrpSpPr/>
          <p:nvPr/>
        </p:nvGrpSpPr>
        <p:grpSpPr>
          <a:xfrm>
            <a:off x="5303399" y="3173106"/>
            <a:ext cx="351910" cy="351880"/>
            <a:chOff x="-25094250" y="3547050"/>
            <a:chExt cx="295400" cy="295375"/>
          </a:xfrm>
        </p:grpSpPr>
        <p:sp>
          <p:nvSpPr>
            <p:cNvPr id="6428" name="Google Shape;6428;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3" name="Google Shape;6433;p83"/>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4" name="Google Shape;6434;p83"/>
          <p:cNvGrpSpPr/>
          <p:nvPr/>
        </p:nvGrpSpPr>
        <p:grpSpPr>
          <a:xfrm>
            <a:off x="7535476" y="2693698"/>
            <a:ext cx="352803" cy="352803"/>
            <a:chOff x="-23245675" y="3148525"/>
            <a:chExt cx="296150" cy="296150"/>
          </a:xfrm>
        </p:grpSpPr>
        <p:sp>
          <p:nvSpPr>
            <p:cNvPr id="6435" name="Google Shape;6435;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8" name="Google Shape;6438;p83"/>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9" name="Google Shape;6439;p83"/>
          <p:cNvGrpSpPr/>
          <p:nvPr/>
        </p:nvGrpSpPr>
        <p:grpSpPr>
          <a:xfrm>
            <a:off x="7535938" y="3622672"/>
            <a:ext cx="351880" cy="352803"/>
            <a:chOff x="-23244900" y="3888100"/>
            <a:chExt cx="295375" cy="296150"/>
          </a:xfrm>
        </p:grpSpPr>
        <p:sp>
          <p:nvSpPr>
            <p:cNvPr id="6440" name="Google Shape;6440;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83"/>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3"/>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Educational Icons</a:t>
            </a:r>
            <a:endParaRPr sz="2400">
              <a:solidFill>
                <a:srgbClr val="FFFFFF"/>
              </a:solidFill>
            </a:endParaRPr>
          </a:p>
        </p:txBody>
      </p:sp>
      <p:sp>
        <p:nvSpPr>
          <p:cNvPr id="6453" name="Google Shape;6453;p83"/>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1580975" y="2935688"/>
            <a:ext cx="3194700" cy="62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Objectifs</a:t>
            </a:r>
            <a:endParaRPr/>
          </a:p>
        </p:txBody>
      </p:sp>
      <p:sp>
        <p:nvSpPr>
          <p:cNvPr id="286" name="Google Shape;286;p39"/>
          <p:cNvSpPr txBox="1"/>
          <p:nvPr>
            <p:ph idx="2" type="title"/>
          </p:nvPr>
        </p:nvSpPr>
        <p:spPr>
          <a:xfrm>
            <a:off x="2032422" y="1422813"/>
            <a:ext cx="119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01</a:t>
            </a:r>
            <a:endParaRPr/>
          </a:p>
        </p:txBody>
      </p:sp>
      <p:sp>
        <p:nvSpPr>
          <p:cNvPr id="287" name="Google Shape;287;p39"/>
          <p:cNvSpPr txBox="1"/>
          <p:nvPr>
            <p:ph idx="1" type="subTitle"/>
          </p:nvPr>
        </p:nvSpPr>
        <p:spPr>
          <a:xfrm>
            <a:off x="1580975" y="3668938"/>
            <a:ext cx="3194700" cy="5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Vous pouvez entrer un sous-titre ici si vous en avez besoin</a:t>
            </a:r>
            <a:endParaRPr/>
          </a:p>
        </p:txBody>
      </p:sp>
      <p:sp>
        <p:nvSpPr>
          <p:cNvPr id="288" name="Google Shape;288;p39"/>
          <p:cNvSpPr/>
          <p:nvPr/>
        </p:nvSpPr>
        <p:spPr>
          <a:xfrm>
            <a:off x="1709622" y="924963"/>
            <a:ext cx="1837500" cy="18375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9"/>
          <p:cNvGrpSpPr/>
          <p:nvPr/>
        </p:nvGrpSpPr>
        <p:grpSpPr>
          <a:xfrm>
            <a:off x="5659824" y="1653002"/>
            <a:ext cx="1440185" cy="1837496"/>
            <a:chOff x="5802575" y="1744450"/>
            <a:chExt cx="919248" cy="1172845"/>
          </a:xfrm>
        </p:grpSpPr>
        <p:sp>
          <p:nvSpPr>
            <p:cNvPr id="290" name="Google Shape;290;p39"/>
            <p:cNvSpPr/>
            <p:nvPr/>
          </p:nvSpPr>
          <p:spPr>
            <a:xfrm>
              <a:off x="5802575" y="1744450"/>
              <a:ext cx="919248" cy="1172845"/>
            </a:xfrm>
            <a:custGeom>
              <a:rect b="b" l="l" r="r" t="t"/>
              <a:pathLst>
                <a:path extrusionOk="0" h="24433" w="19149">
                  <a:moveTo>
                    <a:pt x="16866" y="695"/>
                  </a:moveTo>
                  <a:cubicBezTo>
                    <a:pt x="17739" y="695"/>
                    <a:pt x="18444" y="1411"/>
                    <a:pt x="18444" y="2284"/>
                  </a:cubicBezTo>
                  <a:lnTo>
                    <a:pt x="18444" y="22150"/>
                  </a:lnTo>
                  <a:cubicBezTo>
                    <a:pt x="18444" y="23023"/>
                    <a:pt x="17739" y="23727"/>
                    <a:pt x="16866" y="23727"/>
                  </a:cubicBezTo>
                  <a:lnTo>
                    <a:pt x="2283" y="23727"/>
                  </a:lnTo>
                  <a:cubicBezTo>
                    <a:pt x="1410" y="23727"/>
                    <a:pt x="705" y="23023"/>
                    <a:pt x="705" y="22150"/>
                  </a:cubicBezTo>
                  <a:lnTo>
                    <a:pt x="705" y="2284"/>
                  </a:lnTo>
                  <a:cubicBezTo>
                    <a:pt x="705" y="1411"/>
                    <a:pt x="1410" y="695"/>
                    <a:pt x="2283" y="695"/>
                  </a:cubicBezTo>
                  <a:close/>
                  <a:moveTo>
                    <a:pt x="2283" y="1"/>
                  </a:moveTo>
                  <a:cubicBezTo>
                    <a:pt x="1030" y="1"/>
                    <a:pt x="0" y="1020"/>
                    <a:pt x="0" y="2284"/>
                  </a:cubicBezTo>
                  <a:lnTo>
                    <a:pt x="0" y="22150"/>
                  </a:lnTo>
                  <a:cubicBezTo>
                    <a:pt x="0" y="23414"/>
                    <a:pt x="1030" y="24433"/>
                    <a:pt x="2283" y="24433"/>
                  </a:cubicBezTo>
                  <a:lnTo>
                    <a:pt x="16866" y="24433"/>
                  </a:lnTo>
                  <a:cubicBezTo>
                    <a:pt x="18131" y="24433"/>
                    <a:pt x="19149" y="23414"/>
                    <a:pt x="19149" y="22150"/>
                  </a:cubicBezTo>
                  <a:lnTo>
                    <a:pt x="19149" y="2284"/>
                  </a:lnTo>
                  <a:cubicBezTo>
                    <a:pt x="19149" y="1020"/>
                    <a:pt x="18131" y="1"/>
                    <a:pt x="168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5891766" y="1837433"/>
              <a:ext cx="740909" cy="214379"/>
            </a:xfrm>
            <a:custGeom>
              <a:rect b="b" l="l" r="r" t="t"/>
              <a:pathLst>
                <a:path extrusionOk="0" h="4466" w="15434">
                  <a:moveTo>
                    <a:pt x="14605" y="705"/>
                  </a:moveTo>
                  <a:cubicBezTo>
                    <a:pt x="14684" y="705"/>
                    <a:pt x="14739" y="761"/>
                    <a:pt x="14739" y="839"/>
                  </a:cubicBezTo>
                  <a:lnTo>
                    <a:pt x="14739" y="3637"/>
                  </a:lnTo>
                  <a:cubicBezTo>
                    <a:pt x="14739" y="3704"/>
                    <a:pt x="14684" y="3761"/>
                    <a:pt x="14605" y="3761"/>
                  </a:cubicBezTo>
                  <a:lnTo>
                    <a:pt x="828" y="3761"/>
                  </a:lnTo>
                  <a:cubicBezTo>
                    <a:pt x="761" y="3761"/>
                    <a:pt x="705" y="3704"/>
                    <a:pt x="705" y="3637"/>
                  </a:cubicBezTo>
                  <a:lnTo>
                    <a:pt x="705" y="839"/>
                  </a:lnTo>
                  <a:cubicBezTo>
                    <a:pt x="705" y="761"/>
                    <a:pt x="761" y="705"/>
                    <a:pt x="828" y="705"/>
                  </a:cubicBezTo>
                  <a:close/>
                  <a:moveTo>
                    <a:pt x="828" y="0"/>
                  </a:moveTo>
                  <a:cubicBezTo>
                    <a:pt x="369" y="0"/>
                    <a:pt x="0" y="381"/>
                    <a:pt x="0" y="839"/>
                  </a:cubicBezTo>
                  <a:lnTo>
                    <a:pt x="0" y="3637"/>
                  </a:lnTo>
                  <a:cubicBezTo>
                    <a:pt x="0" y="4085"/>
                    <a:pt x="369" y="4465"/>
                    <a:pt x="828" y="4465"/>
                  </a:cubicBezTo>
                  <a:lnTo>
                    <a:pt x="14605" y="4465"/>
                  </a:lnTo>
                  <a:cubicBezTo>
                    <a:pt x="15064" y="4465"/>
                    <a:pt x="15433" y="4085"/>
                    <a:pt x="15433" y="3637"/>
                  </a:cubicBezTo>
                  <a:lnTo>
                    <a:pt x="15433" y="839"/>
                  </a:lnTo>
                  <a:cubicBezTo>
                    <a:pt x="15433" y="381"/>
                    <a:pt x="15064" y="0"/>
                    <a:pt x="14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5891766" y="2147969"/>
              <a:ext cx="163361" cy="136999"/>
            </a:xfrm>
            <a:custGeom>
              <a:rect b="b" l="l" r="r" t="t"/>
              <a:pathLst>
                <a:path extrusionOk="0" h="2854" w="3403">
                  <a:moveTo>
                    <a:pt x="2697" y="705"/>
                  </a:moveTo>
                  <a:lnTo>
                    <a:pt x="2697" y="2149"/>
                  </a:lnTo>
                  <a:lnTo>
                    <a:pt x="705" y="2149"/>
                  </a:lnTo>
                  <a:lnTo>
                    <a:pt x="705" y="705"/>
                  </a:lnTo>
                  <a:close/>
                  <a:moveTo>
                    <a:pt x="347" y="0"/>
                  </a:moveTo>
                  <a:cubicBezTo>
                    <a:pt x="157" y="0"/>
                    <a:pt x="0" y="157"/>
                    <a:pt x="0" y="347"/>
                  </a:cubicBezTo>
                  <a:lnTo>
                    <a:pt x="0" y="2496"/>
                  </a:lnTo>
                  <a:cubicBezTo>
                    <a:pt x="0" y="2697"/>
                    <a:pt x="157" y="2854"/>
                    <a:pt x="347" y="2854"/>
                  </a:cubicBezTo>
                  <a:lnTo>
                    <a:pt x="3044" y="2854"/>
                  </a:lnTo>
                  <a:cubicBezTo>
                    <a:pt x="3246" y="2854"/>
                    <a:pt x="3402" y="2697"/>
                    <a:pt x="3402" y="2496"/>
                  </a:cubicBezTo>
                  <a:lnTo>
                    <a:pt x="3402" y="347"/>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6083541" y="2147969"/>
              <a:ext cx="163361" cy="136999"/>
            </a:xfrm>
            <a:custGeom>
              <a:rect b="b" l="l" r="r" t="t"/>
              <a:pathLst>
                <a:path extrusionOk="0" h="2854" w="3403">
                  <a:moveTo>
                    <a:pt x="2698" y="705"/>
                  </a:moveTo>
                  <a:lnTo>
                    <a:pt x="2698" y="2149"/>
                  </a:lnTo>
                  <a:lnTo>
                    <a:pt x="706" y="2149"/>
                  </a:lnTo>
                  <a:lnTo>
                    <a:pt x="706" y="705"/>
                  </a:lnTo>
                  <a:close/>
                  <a:moveTo>
                    <a:pt x="358" y="0"/>
                  </a:moveTo>
                  <a:cubicBezTo>
                    <a:pt x="157" y="0"/>
                    <a:pt x="0" y="157"/>
                    <a:pt x="0" y="347"/>
                  </a:cubicBezTo>
                  <a:lnTo>
                    <a:pt x="0" y="2496"/>
                  </a:lnTo>
                  <a:cubicBezTo>
                    <a:pt x="0" y="2697"/>
                    <a:pt x="157" y="2854"/>
                    <a:pt x="358" y="2854"/>
                  </a:cubicBezTo>
                  <a:lnTo>
                    <a:pt x="3044" y="2854"/>
                  </a:lnTo>
                  <a:cubicBezTo>
                    <a:pt x="3246" y="2854"/>
                    <a:pt x="3402" y="2697"/>
                    <a:pt x="3402" y="2496"/>
                  </a:cubicBezTo>
                  <a:lnTo>
                    <a:pt x="3402" y="347"/>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6275365" y="2147969"/>
              <a:ext cx="163361" cy="136999"/>
            </a:xfrm>
            <a:custGeom>
              <a:rect b="b" l="l" r="r" t="t"/>
              <a:pathLst>
                <a:path extrusionOk="0" h="2854" w="3403">
                  <a:moveTo>
                    <a:pt x="2697" y="705"/>
                  </a:moveTo>
                  <a:lnTo>
                    <a:pt x="2697" y="2149"/>
                  </a:lnTo>
                  <a:lnTo>
                    <a:pt x="705" y="2149"/>
                  </a:lnTo>
                  <a:lnTo>
                    <a:pt x="705" y="705"/>
                  </a:lnTo>
                  <a:close/>
                  <a:moveTo>
                    <a:pt x="358" y="0"/>
                  </a:moveTo>
                  <a:cubicBezTo>
                    <a:pt x="157" y="0"/>
                    <a:pt x="0" y="157"/>
                    <a:pt x="0" y="347"/>
                  </a:cubicBezTo>
                  <a:lnTo>
                    <a:pt x="0" y="2496"/>
                  </a:lnTo>
                  <a:cubicBezTo>
                    <a:pt x="0" y="2697"/>
                    <a:pt x="157" y="2854"/>
                    <a:pt x="358" y="2854"/>
                  </a:cubicBezTo>
                  <a:lnTo>
                    <a:pt x="3055" y="2854"/>
                  </a:lnTo>
                  <a:cubicBezTo>
                    <a:pt x="3246" y="2854"/>
                    <a:pt x="3402" y="2697"/>
                    <a:pt x="3402" y="2496"/>
                  </a:cubicBezTo>
                  <a:lnTo>
                    <a:pt x="3402" y="347"/>
                  </a:lnTo>
                  <a:cubicBezTo>
                    <a:pt x="3402" y="157"/>
                    <a:pt x="3246" y="0"/>
                    <a:pt x="30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6467668" y="2147969"/>
              <a:ext cx="162833" cy="136999"/>
            </a:xfrm>
            <a:custGeom>
              <a:rect b="b" l="l" r="r" t="t"/>
              <a:pathLst>
                <a:path extrusionOk="0" h="2854" w="3392">
                  <a:moveTo>
                    <a:pt x="2687" y="705"/>
                  </a:moveTo>
                  <a:lnTo>
                    <a:pt x="2687" y="2149"/>
                  </a:lnTo>
                  <a:lnTo>
                    <a:pt x="695" y="2149"/>
                  </a:lnTo>
                  <a:lnTo>
                    <a:pt x="695" y="705"/>
                  </a:lnTo>
                  <a:close/>
                  <a:moveTo>
                    <a:pt x="347" y="0"/>
                  </a:moveTo>
                  <a:cubicBezTo>
                    <a:pt x="157" y="0"/>
                    <a:pt x="1" y="157"/>
                    <a:pt x="1" y="347"/>
                  </a:cubicBezTo>
                  <a:lnTo>
                    <a:pt x="1" y="2496"/>
                  </a:lnTo>
                  <a:cubicBezTo>
                    <a:pt x="1" y="2697"/>
                    <a:pt x="157" y="2854"/>
                    <a:pt x="347" y="2854"/>
                  </a:cubicBezTo>
                  <a:lnTo>
                    <a:pt x="3045" y="2854"/>
                  </a:lnTo>
                  <a:cubicBezTo>
                    <a:pt x="3235" y="2854"/>
                    <a:pt x="3391" y="2697"/>
                    <a:pt x="3391" y="2496"/>
                  </a:cubicBezTo>
                  <a:lnTo>
                    <a:pt x="3391" y="347"/>
                  </a:lnTo>
                  <a:cubicBezTo>
                    <a:pt x="3391" y="157"/>
                    <a:pt x="3235" y="0"/>
                    <a:pt x="3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5891766" y="2319343"/>
              <a:ext cx="163361" cy="137047"/>
            </a:xfrm>
            <a:custGeom>
              <a:rect b="b" l="l" r="r" t="t"/>
              <a:pathLst>
                <a:path extrusionOk="0" h="2855" w="3403">
                  <a:moveTo>
                    <a:pt x="2697" y="706"/>
                  </a:moveTo>
                  <a:lnTo>
                    <a:pt x="2697" y="2149"/>
                  </a:lnTo>
                  <a:lnTo>
                    <a:pt x="705" y="2149"/>
                  </a:lnTo>
                  <a:lnTo>
                    <a:pt x="705" y="706"/>
                  </a:lnTo>
                  <a:close/>
                  <a:moveTo>
                    <a:pt x="347" y="0"/>
                  </a:moveTo>
                  <a:cubicBezTo>
                    <a:pt x="157" y="0"/>
                    <a:pt x="0" y="157"/>
                    <a:pt x="0" y="347"/>
                  </a:cubicBezTo>
                  <a:lnTo>
                    <a:pt x="0" y="2496"/>
                  </a:lnTo>
                  <a:cubicBezTo>
                    <a:pt x="0" y="2698"/>
                    <a:pt x="157" y="2854"/>
                    <a:pt x="347" y="2854"/>
                  </a:cubicBezTo>
                  <a:lnTo>
                    <a:pt x="3044" y="2854"/>
                  </a:lnTo>
                  <a:cubicBezTo>
                    <a:pt x="3246" y="2854"/>
                    <a:pt x="3402" y="2698"/>
                    <a:pt x="3402" y="2496"/>
                  </a:cubicBezTo>
                  <a:lnTo>
                    <a:pt x="3402" y="347"/>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6100727" y="2336000"/>
              <a:ext cx="128989" cy="103205"/>
            </a:xfrm>
            <a:custGeom>
              <a:rect b="b" l="l" r="r" t="t"/>
              <a:pathLst>
                <a:path extrusionOk="0" h="2150" w="2687">
                  <a:moveTo>
                    <a:pt x="0" y="0"/>
                  </a:moveTo>
                  <a:lnTo>
                    <a:pt x="0" y="2149"/>
                  </a:lnTo>
                  <a:lnTo>
                    <a:pt x="2686" y="2149"/>
                  </a:lnTo>
                  <a:lnTo>
                    <a:pt x="26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6083541" y="2319343"/>
              <a:ext cx="163361" cy="137047"/>
            </a:xfrm>
            <a:custGeom>
              <a:rect b="b" l="l" r="r" t="t"/>
              <a:pathLst>
                <a:path extrusionOk="0" h="2855" w="3403">
                  <a:moveTo>
                    <a:pt x="2698" y="706"/>
                  </a:moveTo>
                  <a:lnTo>
                    <a:pt x="2698" y="2149"/>
                  </a:lnTo>
                  <a:lnTo>
                    <a:pt x="706" y="2149"/>
                  </a:lnTo>
                  <a:lnTo>
                    <a:pt x="706" y="706"/>
                  </a:lnTo>
                  <a:close/>
                  <a:moveTo>
                    <a:pt x="358" y="0"/>
                  </a:moveTo>
                  <a:cubicBezTo>
                    <a:pt x="157" y="0"/>
                    <a:pt x="0" y="157"/>
                    <a:pt x="0" y="347"/>
                  </a:cubicBezTo>
                  <a:lnTo>
                    <a:pt x="0" y="2496"/>
                  </a:lnTo>
                  <a:cubicBezTo>
                    <a:pt x="0" y="2698"/>
                    <a:pt x="157" y="2854"/>
                    <a:pt x="358" y="2854"/>
                  </a:cubicBezTo>
                  <a:lnTo>
                    <a:pt x="3044" y="2854"/>
                  </a:lnTo>
                  <a:cubicBezTo>
                    <a:pt x="3246" y="2854"/>
                    <a:pt x="3402" y="2698"/>
                    <a:pt x="3402" y="2496"/>
                  </a:cubicBezTo>
                  <a:lnTo>
                    <a:pt x="3402" y="347"/>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6275365" y="2319343"/>
              <a:ext cx="163361" cy="137047"/>
            </a:xfrm>
            <a:custGeom>
              <a:rect b="b" l="l" r="r" t="t"/>
              <a:pathLst>
                <a:path extrusionOk="0" h="2855" w="3403">
                  <a:moveTo>
                    <a:pt x="2697" y="706"/>
                  </a:moveTo>
                  <a:lnTo>
                    <a:pt x="2697" y="2149"/>
                  </a:lnTo>
                  <a:lnTo>
                    <a:pt x="705" y="2149"/>
                  </a:lnTo>
                  <a:lnTo>
                    <a:pt x="705" y="706"/>
                  </a:lnTo>
                  <a:close/>
                  <a:moveTo>
                    <a:pt x="358" y="0"/>
                  </a:moveTo>
                  <a:cubicBezTo>
                    <a:pt x="157" y="0"/>
                    <a:pt x="0" y="157"/>
                    <a:pt x="0" y="347"/>
                  </a:cubicBezTo>
                  <a:lnTo>
                    <a:pt x="0" y="2496"/>
                  </a:lnTo>
                  <a:cubicBezTo>
                    <a:pt x="0" y="2698"/>
                    <a:pt x="157" y="2854"/>
                    <a:pt x="358" y="2854"/>
                  </a:cubicBezTo>
                  <a:lnTo>
                    <a:pt x="3055" y="2854"/>
                  </a:lnTo>
                  <a:cubicBezTo>
                    <a:pt x="3246" y="2854"/>
                    <a:pt x="3402" y="2698"/>
                    <a:pt x="3402" y="2496"/>
                  </a:cubicBezTo>
                  <a:lnTo>
                    <a:pt x="3402" y="347"/>
                  </a:lnTo>
                  <a:cubicBezTo>
                    <a:pt x="3402" y="157"/>
                    <a:pt x="3246" y="0"/>
                    <a:pt x="30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a:off x="6467668" y="2319343"/>
              <a:ext cx="162833" cy="479785"/>
            </a:xfrm>
            <a:custGeom>
              <a:rect b="b" l="l" r="r" t="t"/>
              <a:pathLst>
                <a:path extrusionOk="0" h="9995" w="3392">
                  <a:moveTo>
                    <a:pt x="2687" y="706"/>
                  </a:moveTo>
                  <a:lnTo>
                    <a:pt x="2687" y="9289"/>
                  </a:lnTo>
                  <a:lnTo>
                    <a:pt x="695" y="9289"/>
                  </a:lnTo>
                  <a:lnTo>
                    <a:pt x="695" y="706"/>
                  </a:lnTo>
                  <a:close/>
                  <a:moveTo>
                    <a:pt x="347" y="0"/>
                  </a:moveTo>
                  <a:cubicBezTo>
                    <a:pt x="157" y="0"/>
                    <a:pt x="1" y="157"/>
                    <a:pt x="1" y="347"/>
                  </a:cubicBezTo>
                  <a:lnTo>
                    <a:pt x="1" y="9647"/>
                  </a:lnTo>
                  <a:cubicBezTo>
                    <a:pt x="1" y="9838"/>
                    <a:pt x="157" y="9995"/>
                    <a:pt x="347" y="9995"/>
                  </a:cubicBezTo>
                  <a:lnTo>
                    <a:pt x="3045" y="9995"/>
                  </a:lnTo>
                  <a:cubicBezTo>
                    <a:pt x="3235" y="9995"/>
                    <a:pt x="3391" y="9838"/>
                    <a:pt x="3391" y="9647"/>
                  </a:cubicBezTo>
                  <a:lnTo>
                    <a:pt x="3391" y="347"/>
                  </a:lnTo>
                  <a:cubicBezTo>
                    <a:pt x="3391" y="157"/>
                    <a:pt x="323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p:nvPr/>
          </p:nvSpPr>
          <p:spPr>
            <a:xfrm>
              <a:off x="5891766" y="2490716"/>
              <a:ext cx="163361" cy="137047"/>
            </a:xfrm>
            <a:custGeom>
              <a:rect b="b" l="l" r="r" t="t"/>
              <a:pathLst>
                <a:path extrusionOk="0" h="2855" w="3403">
                  <a:moveTo>
                    <a:pt x="2697" y="705"/>
                  </a:moveTo>
                  <a:lnTo>
                    <a:pt x="2697" y="2149"/>
                  </a:lnTo>
                  <a:lnTo>
                    <a:pt x="705" y="2149"/>
                  </a:lnTo>
                  <a:lnTo>
                    <a:pt x="705" y="705"/>
                  </a:lnTo>
                  <a:close/>
                  <a:moveTo>
                    <a:pt x="347" y="1"/>
                  </a:moveTo>
                  <a:cubicBezTo>
                    <a:pt x="157" y="1"/>
                    <a:pt x="0" y="157"/>
                    <a:pt x="0" y="359"/>
                  </a:cubicBezTo>
                  <a:lnTo>
                    <a:pt x="0" y="2508"/>
                  </a:lnTo>
                  <a:cubicBezTo>
                    <a:pt x="0" y="2697"/>
                    <a:pt x="157" y="2854"/>
                    <a:pt x="347" y="2854"/>
                  </a:cubicBezTo>
                  <a:lnTo>
                    <a:pt x="3044" y="2854"/>
                  </a:lnTo>
                  <a:cubicBezTo>
                    <a:pt x="3246" y="2854"/>
                    <a:pt x="3402" y="2697"/>
                    <a:pt x="3402" y="2508"/>
                  </a:cubicBezTo>
                  <a:lnTo>
                    <a:pt x="3402" y="359"/>
                  </a:lnTo>
                  <a:cubicBezTo>
                    <a:pt x="3402" y="157"/>
                    <a:pt x="3246" y="1"/>
                    <a:pt x="3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6083541" y="2490716"/>
              <a:ext cx="163361" cy="137047"/>
            </a:xfrm>
            <a:custGeom>
              <a:rect b="b" l="l" r="r" t="t"/>
              <a:pathLst>
                <a:path extrusionOk="0" h="2855" w="3403">
                  <a:moveTo>
                    <a:pt x="2698" y="705"/>
                  </a:moveTo>
                  <a:lnTo>
                    <a:pt x="2698" y="2149"/>
                  </a:lnTo>
                  <a:lnTo>
                    <a:pt x="706" y="2149"/>
                  </a:lnTo>
                  <a:lnTo>
                    <a:pt x="706" y="705"/>
                  </a:lnTo>
                  <a:close/>
                  <a:moveTo>
                    <a:pt x="358" y="1"/>
                  </a:moveTo>
                  <a:cubicBezTo>
                    <a:pt x="157" y="1"/>
                    <a:pt x="0" y="157"/>
                    <a:pt x="0" y="359"/>
                  </a:cubicBezTo>
                  <a:lnTo>
                    <a:pt x="0" y="2508"/>
                  </a:lnTo>
                  <a:cubicBezTo>
                    <a:pt x="0" y="2697"/>
                    <a:pt x="157" y="2854"/>
                    <a:pt x="358" y="2854"/>
                  </a:cubicBezTo>
                  <a:lnTo>
                    <a:pt x="3044" y="2854"/>
                  </a:lnTo>
                  <a:cubicBezTo>
                    <a:pt x="3246" y="2854"/>
                    <a:pt x="3402" y="2697"/>
                    <a:pt x="3402" y="2508"/>
                  </a:cubicBezTo>
                  <a:lnTo>
                    <a:pt x="3402" y="359"/>
                  </a:lnTo>
                  <a:cubicBezTo>
                    <a:pt x="3402" y="157"/>
                    <a:pt x="3246" y="1"/>
                    <a:pt x="3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6275365" y="2490716"/>
              <a:ext cx="163361" cy="137047"/>
            </a:xfrm>
            <a:custGeom>
              <a:rect b="b" l="l" r="r" t="t"/>
              <a:pathLst>
                <a:path extrusionOk="0" h="2855" w="3403">
                  <a:moveTo>
                    <a:pt x="2697" y="705"/>
                  </a:moveTo>
                  <a:lnTo>
                    <a:pt x="2697" y="2149"/>
                  </a:lnTo>
                  <a:lnTo>
                    <a:pt x="705" y="2149"/>
                  </a:lnTo>
                  <a:lnTo>
                    <a:pt x="705" y="705"/>
                  </a:lnTo>
                  <a:close/>
                  <a:moveTo>
                    <a:pt x="358" y="1"/>
                  </a:moveTo>
                  <a:cubicBezTo>
                    <a:pt x="157" y="1"/>
                    <a:pt x="0" y="157"/>
                    <a:pt x="0" y="359"/>
                  </a:cubicBezTo>
                  <a:lnTo>
                    <a:pt x="0" y="2508"/>
                  </a:lnTo>
                  <a:cubicBezTo>
                    <a:pt x="0" y="2697"/>
                    <a:pt x="157" y="2854"/>
                    <a:pt x="358" y="2854"/>
                  </a:cubicBezTo>
                  <a:lnTo>
                    <a:pt x="3055" y="2854"/>
                  </a:lnTo>
                  <a:cubicBezTo>
                    <a:pt x="3246" y="2854"/>
                    <a:pt x="3402" y="2697"/>
                    <a:pt x="3402" y="2508"/>
                  </a:cubicBezTo>
                  <a:lnTo>
                    <a:pt x="3402" y="359"/>
                  </a:lnTo>
                  <a:cubicBezTo>
                    <a:pt x="3402" y="157"/>
                    <a:pt x="3246" y="1"/>
                    <a:pt x="3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5891766" y="2662089"/>
              <a:ext cx="163361" cy="137047"/>
            </a:xfrm>
            <a:custGeom>
              <a:rect b="b" l="l" r="r" t="t"/>
              <a:pathLst>
                <a:path extrusionOk="0" h="2855" w="3403">
                  <a:moveTo>
                    <a:pt x="2697" y="706"/>
                  </a:moveTo>
                  <a:lnTo>
                    <a:pt x="2697" y="2149"/>
                  </a:lnTo>
                  <a:lnTo>
                    <a:pt x="705" y="2149"/>
                  </a:lnTo>
                  <a:lnTo>
                    <a:pt x="705" y="706"/>
                  </a:lnTo>
                  <a:close/>
                  <a:moveTo>
                    <a:pt x="347" y="0"/>
                  </a:moveTo>
                  <a:cubicBezTo>
                    <a:pt x="157" y="0"/>
                    <a:pt x="0" y="157"/>
                    <a:pt x="0" y="359"/>
                  </a:cubicBezTo>
                  <a:lnTo>
                    <a:pt x="0" y="2507"/>
                  </a:lnTo>
                  <a:cubicBezTo>
                    <a:pt x="0" y="2698"/>
                    <a:pt x="157" y="2855"/>
                    <a:pt x="347" y="2855"/>
                  </a:cubicBezTo>
                  <a:lnTo>
                    <a:pt x="3044" y="2855"/>
                  </a:lnTo>
                  <a:cubicBezTo>
                    <a:pt x="3246" y="2855"/>
                    <a:pt x="3402" y="2698"/>
                    <a:pt x="3402" y="2507"/>
                  </a:cubicBezTo>
                  <a:lnTo>
                    <a:pt x="3402" y="359"/>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6083541" y="2662089"/>
              <a:ext cx="163361" cy="137047"/>
            </a:xfrm>
            <a:custGeom>
              <a:rect b="b" l="l" r="r" t="t"/>
              <a:pathLst>
                <a:path extrusionOk="0" h="2855" w="3403">
                  <a:moveTo>
                    <a:pt x="2698" y="706"/>
                  </a:moveTo>
                  <a:lnTo>
                    <a:pt x="2698" y="2149"/>
                  </a:lnTo>
                  <a:lnTo>
                    <a:pt x="706" y="2149"/>
                  </a:lnTo>
                  <a:lnTo>
                    <a:pt x="706" y="706"/>
                  </a:lnTo>
                  <a:close/>
                  <a:moveTo>
                    <a:pt x="358" y="0"/>
                  </a:moveTo>
                  <a:cubicBezTo>
                    <a:pt x="157" y="0"/>
                    <a:pt x="0" y="157"/>
                    <a:pt x="0" y="359"/>
                  </a:cubicBezTo>
                  <a:lnTo>
                    <a:pt x="0" y="2507"/>
                  </a:lnTo>
                  <a:cubicBezTo>
                    <a:pt x="0" y="2698"/>
                    <a:pt x="157" y="2855"/>
                    <a:pt x="358" y="2855"/>
                  </a:cubicBezTo>
                  <a:lnTo>
                    <a:pt x="3044" y="2855"/>
                  </a:lnTo>
                  <a:cubicBezTo>
                    <a:pt x="3246" y="2855"/>
                    <a:pt x="3402" y="2698"/>
                    <a:pt x="3402" y="2507"/>
                  </a:cubicBezTo>
                  <a:lnTo>
                    <a:pt x="3402" y="359"/>
                  </a:lnTo>
                  <a:cubicBezTo>
                    <a:pt x="3402" y="157"/>
                    <a:pt x="3246"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6275365" y="2662089"/>
              <a:ext cx="163361" cy="137047"/>
            </a:xfrm>
            <a:custGeom>
              <a:rect b="b" l="l" r="r" t="t"/>
              <a:pathLst>
                <a:path extrusionOk="0" h="2855" w="3403">
                  <a:moveTo>
                    <a:pt x="2697" y="706"/>
                  </a:moveTo>
                  <a:lnTo>
                    <a:pt x="2697" y="2149"/>
                  </a:lnTo>
                  <a:lnTo>
                    <a:pt x="705" y="2149"/>
                  </a:lnTo>
                  <a:lnTo>
                    <a:pt x="705" y="706"/>
                  </a:lnTo>
                  <a:close/>
                  <a:moveTo>
                    <a:pt x="358" y="0"/>
                  </a:moveTo>
                  <a:cubicBezTo>
                    <a:pt x="157" y="0"/>
                    <a:pt x="0" y="157"/>
                    <a:pt x="0" y="359"/>
                  </a:cubicBezTo>
                  <a:lnTo>
                    <a:pt x="0" y="2507"/>
                  </a:lnTo>
                  <a:cubicBezTo>
                    <a:pt x="0" y="2698"/>
                    <a:pt x="157" y="2855"/>
                    <a:pt x="358" y="2855"/>
                  </a:cubicBezTo>
                  <a:lnTo>
                    <a:pt x="3055" y="2855"/>
                  </a:lnTo>
                  <a:cubicBezTo>
                    <a:pt x="3246" y="2855"/>
                    <a:pt x="3402" y="2698"/>
                    <a:pt x="3402" y="2507"/>
                  </a:cubicBezTo>
                  <a:lnTo>
                    <a:pt x="3402" y="359"/>
                  </a:lnTo>
                  <a:cubicBezTo>
                    <a:pt x="3402" y="157"/>
                    <a:pt x="3246" y="0"/>
                    <a:pt x="30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57" name="Shape 6457"/>
        <p:cNvGrpSpPr/>
        <p:nvPr/>
      </p:nvGrpSpPr>
      <p:grpSpPr>
        <a:xfrm>
          <a:off x="0" y="0"/>
          <a:ext cx="0" cy="0"/>
          <a:chOff x="0" y="0"/>
          <a:chExt cx="0" cy="0"/>
        </a:xfrm>
      </p:grpSpPr>
      <p:sp>
        <p:nvSpPr>
          <p:cNvPr id="6458" name="Google Shape;6458;p84"/>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9" name="Google Shape;6459;p84"/>
          <p:cNvGrpSpPr/>
          <p:nvPr/>
        </p:nvGrpSpPr>
        <p:grpSpPr>
          <a:xfrm>
            <a:off x="850004" y="1823018"/>
            <a:ext cx="367261" cy="367261"/>
            <a:chOff x="-65145700" y="3727425"/>
            <a:chExt cx="317425" cy="317425"/>
          </a:xfrm>
        </p:grpSpPr>
        <p:sp>
          <p:nvSpPr>
            <p:cNvPr id="6460" name="Google Shape;6460;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84"/>
          <p:cNvGrpSpPr/>
          <p:nvPr/>
        </p:nvGrpSpPr>
        <p:grpSpPr>
          <a:xfrm>
            <a:off x="853201" y="2251933"/>
            <a:ext cx="360868" cy="367261"/>
            <a:chOff x="-65144125" y="4094450"/>
            <a:chExt cx="311900" cy="317425"/>
          </a:xfrm>
        </p:grpSpPr>
        <p:sp>
          <p:nvSpPr>
            <p:cNvPr id="6463" name="Google Shape;6463;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6" name="Google Shape;6466;p84"/>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7" name="Google Shape;6467;p84"/>
          <p:cNvGrpSpPr/>
          <p:nvPr/>
        </p:nvGrpSpPr>
        <p:grpSpPr>
          <a:xfrm>
            <a:off x="3056770" y="1822628"/>
            <a:ext cx="370645" cy="368042"/>
            <a:chOff x="-63250675" y="3744075"/>
            <a:chExt cx="320350" cy="318100"/>
          </a:xfrm>
        </p:grpSpPr>
        <p:sp>
          <p:nvSpPr>
            <p:cNvPr id="6468" name="Google Shape;6468;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84"/>
          <p:cNvGrpSpPr/>
          <p:nvPr/>
        </p:nvGrpSpPr>
        <p:grpSpPr>
          <a:xfrm>
            <a:off x="3058462" y="2251933"/>
            <a:ext cx="367261" cy="367261"/>
            <a:chOff x="-63250675" y="4110200"/>
            <a:chExt cx="317425" cy="317425"/>
          </a:xfrm>
        </p:grpSpPr>
        <p:sp>
          <p:nvSpPr>
            <p:cNvPr id="6472" name="Google Shape;6472;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84"/>
          <p:cNvGrpSpPr/>
          <p:nvPr/>
        </p:nvGrpSpPr>
        <p:grpSpPr>
          <a:xfrm>
            <a:off x="1737509" y="2749028"/>
            <a:ext cx="359075" cy="358844"/>
            <a:chOff x="-61351725" y="3372400"/>
            <a:chExt cx="310350" cy="310150"/>
          </a:xfrm>
        </p:grpSpPr>
        <p:sp>
          <p:nvSpPr>
            <p:cNvPr id="6482" name="Google Shape;6482;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4"/>
          <p:cNvGrpSpPr/>
          <p:nvPr/>
        </p:nvGrpSpPr>
        <p:grpSpPr>
          <a:xfrm>
            <a:off x="1733864" y="3212084"/>
            <a:ext cx="366364" cy="333534"/>
            <a:chOff x="-61354875" y="3751050"/>
            <a:chExt cx="316650" cy="288275"/>
          </a:xfrm>
        </p:grpSpPr>
        <p:sp>
          <p:nvSpPr>
            <p:cNvPr id="6486" name="Google Shape;6486;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4"/>
          <p:cNvGrpSpPr/>
          <p:nvPr/>
        </p:nvGrpSpPr>
        <p:grpSpPr>
          <a:xfrm>
            <a:off x="1733864" y="3653724"/>
            <a:ext cx="366364" cy="367290"/>
            <a:chOff x="-61354875" y="4101525"/>
            <a:chExt cx="316650" cy="317450"/>
          </a:xfrm>
        </p:grpSpPr>
        <p:sp>
          <p:nvSpPr>
            <p:cNvPr id="6490" name="Google Shape;6490;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4"/>
          <p:cNvGrpSpPr/>
          <p:nvPr/>
        </p:nvGrpSpPr>
        <p:grpSpPr>
          <a:xfrm>
            <a:off x="3950299" y="2745600"/>
            <a:ext cx="368157" cy="365699"/>
            <a:chOff x="-59470075" y="3308975"/>
            <a:chExt cx="318200" cy="316075"/>
          </a:xfrm>
        </p:grpSpPr>
        <p:sp>
          <p:nvSpPr>
            <p:cNvPr id="6493" name="Google Shape;6493;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4"/>
          <p:cNvGrpSpPr/>
          <p:nvPr/>
        </p:nvGrpSpPr>
        <p:grpSpPr>
          <a:xfrm>
            <a:off x="1295729" y="1381305"/>
            <a:ext cx="367261" cy="364686"/>
            <a:chOff x="-64781025" y="3361050"/>
            <a:chExt cx="317425" cy="315200"/>
          </a:xfrm>
        </p:grpSpPr>
        <p:sp>
          <p:nvSpPr>
            <p:cNvPr id="6503" name="Google Shape;6503;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7" name="Google Shape;6507;p84"/>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4"/>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4"/>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0" name="Google Shape;6510;p84"/>
          <p:cNvGrpSpPr/>
          <p:nvPr/>
        </p:nvGrpSpPr>
        <p:grpSpPr>
          <a:xfrm>
            <a:off x="3500129" y="1822744"/>
            <a:ext cx="382765" cy="367810"/>
            <a:chOff x="-62890750" y="3747425"/>
            <a:chExt cx="330825" cy="317900"/>
          </a:xfrm>
        </p:grpSpPr>
        <p:sp>
          <p:nvSpPr>
            <p:cNvPr id="6511" name="Google Shape;6511;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4"/>
          <p:cNvGrpSpPr/>
          <p:nvPr/>
        </p:nvGrpSpPr>
        <p:grpSpPr>
          <a:xfrm>
            <a:off x="3507881" y="2252381"/>
            <a:ext cx="367261" cy="366364"/>
            <a:chOff x="-62884425" y="4111775"/>
            <a:chExt cx="317425" cy="316650"/>
          </a:xfrm>
        </p:grpSpPr>
        <p:sp>
          <p:nvSpPr>
            <p:cNvPr id="6526" name="Google Shape;6526;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4"/>
          <p:cNvGrpSpPr/>
          <p:nvPr/>
        </p:nvGrpSpPr>
        <p:grpSpPr>
          <a:xfrm>
            <a:off x="2180515" y="2748450"/>
            <a:ext cx="365438" cy="360001"/>
            <a:chOff x="-60991775" y="3376900"/>
            <a:chExt cx="315850" cy="311150"/>
          </a:xfrm>
        </p:grpSpPr>
        <p:sp>
          <p:nvSpPr>
            <p:cNvPr id="6529" name="Google Shape;6529;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84"/>
          <p:cNvGrpSpPr/>
          <p:nvPr/>
        </p:nvGrpSpPr>
        <p:grpSpPr>
          <a:xfrm>
            <a:off x="2180052" y="3199314"/>
            <a:ext cx="366364" cy="359075"/>
            <a:chOff x="-60988625" y="3740800"/>
            <a:chExt cx="316650" cy="310350"/>
          </a:xfrm>
        </p:grpSpPr>
        <p:sp>
          <p:nvSpPr>
            <p:cNvPr id="6533" name="Google Shape;6533;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4"/>
          <p:cNvGrpSpPr/>
          <p:nvPr/>
        </p:nvGrpSpPr>
        <p:grpSpPr>
          <a:xfrm>
            <a:off x="2180052" y="3654765"/>
            <a:ext cx="366364" cy="365207"/>
            <a:chOff x="-60987850" y="4100950"/>
            <a:chExt cx="316650" cy="315650"/>
          </a:xfrm>
        </p:grpSpPr>
        <p:sp>
          <p:nvSpPr>
            <p:cNvPr id="6537" name="Google Shape;6537;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4"/>
          <p:cNvGrpSpPr/>
          <p:nvPr/>
        </p:nvGrpSpPr>
        <p:grpSpPr>
          <a:xfrm>
            <a:off x="3949836" y="3200225"/>
            <a:ext cx="369083" cy="357253"/>
            <a:chOff x="-59447250" y="3706150"/>
            <a:chExt cx="319000" cy="308775"/>
          </a:xfrm>
        </p:grpSpPr>
        <p:sp>
          <p:nvSpPr>
            <p:cNvPr id="6543" name="Google Shape;6543;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84"/>
          <p:cNvGrpSpPr/>
          <p:nvPr/>
        </p:nvGrpSpPr>
        <p:grpSpPr>
          <a:xfrm>
            <a:off x="1738564" y="1381536"/>
            <a:ext cx="368186" cy="364224"/>
            <a:chOff x="-64406125" y="3362225"/>
            <a:chExt cx="318225" cy="314800"/>
          </a:xfrm>
        </p:grpSpPr>
        <p:sp>
          <p:nvSpPr>
            <p:cNvPr id="6548" name="Google Shape;6548;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84"/>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84"/>
          <p:cNvGrpSpPr/>
          <p:nvPr/>
        </p:nvGrpSpPr>
        <p:grpSpPr>
          <a:xfrm>
            <a:off x="1739027" y="2252381"/>
            <a:ext cx="367261" cy="366364"/>
            <a:chOff x="-64410850" y="4094450"/>
            <a:chExt cx="317425" cy="316650"/>
          </a:xfrm>
        </p:grpSpPr>
        <p:sp>
          <p:nvSpPr>
            <p:cNvPr id="6552" name="Google Shape;6552;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5" name="Google Shape;6555;p84"/>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6" name="Google Shape;6556;p84"/>
          <p:cNvGrpSpPr/>
          <p:nvPr/>
        </p:nvGrpSpPr>
        <p:grpSpPr>
          <a:xfrm>
            <a:off x="3960575" y="1822454"/>
            <a:ext cx="365467" cy="368389"/>
            <a:chOff x="-62516625" y="3743175"/>
            <a:chExt cx="315875" cy="318400"/>
          </a:xfrm>
        </p:grpSpPr>
        <p:sp>
          <p:nvSpPr>
            <p:cNvPr id="6557" name="Google Shape;6557;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84"/>
          <p:cNvGrpSpPr/>
          <p:nvPr/>
        </p:nvGrpSpPr>
        <p:grpSpPr>
          <a:xfrm>
            <a:off x="3967415" y="2272426"/>
            <a:ext cx="351786" cy="326274"/>
            <a:chOff x="-62511900" y="4129100"/>
            <a:chExt cx="304050" cy="282000"/>
          </a:xfrm>
        </p:grpSpPr>
        <p:sp>
          <p:nvSpPr>
            <p:cNvPr id="6560" name="Google Shape;6560;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84"/>
          <p:cNvGrpSpPr/>
          <p:nvPr/>
        </p:nvGrpSpPr>
        <p:grpSpPr>
          <a:xfrm>
            <a:off x="2645537" y="2744820"/>
            <a:ext cx="310770" cy="367261"/>
            <a:chOff x="-60597975" y="3367475"/>
            <a:chExt cx="268600" cy="317425"/>
          </a:xfrm>
        </p:grpSpPr>
        <p:sp>
          <p:nvSpPr>
            <p:cNvPr id="6566" name="Google Shape;6566;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84"/>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84"/>
          <p:cNvGrpSpPr/>
          <p:nvPr/>
        </p:nvGrpSpPr>
        <p:grpSpPr>
          <a:xfrm>
            <a:off x="2617740" y="3706136"/>
            <a:ext cx="366364" cy="262465"/>
            <a:chOff x="-60621600" y="4145650"/>
            <a:chExt cx="316650" cy="226850"/>
          </a:xfrm>
        </p:grpSpPr>
        <p:sp>
          <p:nvSpPr>
            <p:cNvPr id="6573" name="Google Shape;6573;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4"/>
          <p:cNvGrpSpPr/>
          <p:nvPr/>
        </p:nvGrpSpPr>
        <p:grpSpPr>
          <a:xfrm>
            <a:off x="3954392" y="3654635"/>
            <a:ext cx="359972" cy="365467"/>
            <a:chOff x="-59400775" y="4084200"/>
            <a:chExt cx="311125" cy="315875"/>
          </a:xfrm>
        </p:grpSpPr>
        <p:sp>
          <p:nvSpPr>
            <p:cNvPr id="6577" name="Google Shape;6577;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84"/>
          <p:cNvGrpSpPr/>
          <p:nvPr/>
        </p:nvGrpSpPr>
        <p:grpSpPr>
          <a:xfrm>
            <a:off x="2178486" y="1380466"/>
            <a:ext cx="365438" cy="366364"/>
            <a:chOff x="-64044600" y="3360375"/>
            <a:chExt cx="315850" cy="316650"/>
          </a:xfrm>
        </p:grpSpPr>
        <p:sp>
          <p:nvSpPr>
            <p:cNvPr id="6584" name="Google Shape;6584;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4"/>
          <p:cNvGrpSpPr/>
          <p:nvPr/>
        </p:nvGrpSpPr>
        <p:grpSpPr>
          <a:xfrm>
            <a:off x="2204909" y="1823018"/>
            <a:ext cx="312592" cy="367261"/>
            <a:chOff x="-64022550" y="3727425"/>
            <a:chExt cx="270175" cy="317425"/>
          </a:xfrm>
        </p:grpSpPr>
        <p:sp>
          <p:nvSpPr>
            <p:cNvPr id="6588" name="Google Shape;6588;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4"/>
          <p:cNvGrpSpPr/>
          <p:nvPr/>
        </p:nvGrpSpPr>
        <p:grpSpPr>
          <a:xfrm>
            <a:off x="2229047" y="2251918"/>
            <a:ext cx="264317" cy="367290"/>
            <a:chOff x="-64001300" y="4093650"/>
            <a:chExt cx="228450" cy="317450"/>
          </a:xfrm>
        </p:grpSpPr>
        <p:sp>
          <p:nvSpPr>
            <p:cNvPr id="6592" name="Google Shape;6592;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4"/>
          <p:cNvGrpSpPr/>
          <p:nvPr/>
        </p:nvGrpSpPr>
        <p:grpSpPr>
          <a:xfrm>
            <a:off x="848051" y="2745210"/>
            <a:ext cx="359972" cy="366480"/>
            <a:chOff x="-62148800" y="3377700"/>
            <a:chExt cx="311125" cy="316750"/>
          </a:xfrm>
        </p:grpSpPr>
        <p:sp>
          <p:nvSpPr>
            <p:cNvPr id="6597" name="Google Shape;6597;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4"/>
          <p:cNvGrpSpPr/>
          <p:nvPr/>
        </p:nvGrpSpPr>
        <p:grpSpPr>
          <a:xfrm>
            <a:off x="843958" y="3195207"/>
            <a:ext cx="368157" cy="367290"/>
            <a:chOff x="-62154300" y="3743950"/>
            <a:chExt cx="318200" cy="317450"/>
          </a:xfrm>
        </p:grpSpPr>
        <p:sp>
          <p:nvSpPr>
            <p:cNvPr id="6600" name="Google Shape;6600;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4"/>
          <p:cNvGrpSpPr/>
          <p:nvPr/>
        </p:nvGrpSpPr>
        <p:grpSpPr>
          <a:xfrm>
            <a:off x="843944" y="3654187"/>
            <a:ext cx="368186" cy="366364"/>
            <a:chOff x="-62151950" y="4111775"/>
            <a:chExt cx="318225" cy="316650"/>
          </a:xfrm>
        </p:grpSpPr>
        <p:sp>
          <p:nvSpPr>
            <p:cNvPr id="6603" name="Google Shape;6603;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84"/>
          <p:cNvGrpSpPr/>
          <p:nvPr/>
        </p:nvGrpSpPr>
        <p:grpSpPr>
          <a:xfrm>
            <a:off x="3062568" y="2744733"/>
            <a:ext cx="368157" cy="367434"/>
            <a:chOff x="-60254550" y="3367325"/>
            <a:chExt cx="318200" cy="317575"/>
          </a:xfrm>
        </p:grpSpPr>
        <p:sp>
          <p:nvSpPr>
            <p:cNvPr id="6608" name="Google Shape;6608;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4"/>
          <p:cNvGrpSpPr/>
          <p:nvPr/>
        </p:nvGrpSpPr>
        <p:grpSpPr>
          <a:xfrm>
            <a:off x="3063465" y="3195727"/>
            <a:ext cx="366364" cy="366248"/>
            <a:chOff x="-60255350" y="3733825"/>
            <a:chExt cx="316650" cy="316550"/>
          </a:xfrm>
        </p:grpSpPr>
        <p:sp>
          <p:nvSpPr>
            <p:cNvPr id="6613" name="Google Shape;6613;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4"/>
          <p:cNvGrpSpPr/>
          <p:nvPr/>
        </p:nvGrpSpPr>
        <p:grpSpPr>
          <a:xfrm>
            <a:off x="3091262" y="3654635"/>
            <a:ext cx="310770" cy="365467"/>
            <a:chOff x="-60232500" y="4101525"/>
            <a:chExt cx="268600" cy="315875"/>
          </a:xfrm>
        </p:grpSpPr>
        <p:sp>
          <p:nvSpPr>
            <p:cNvPr id="6621" name="Google Shape;6621;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84"/>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84"/>
          <p:cNvGrpSpPr/>
          <p:nvPr/>
        </p:nvGrpSpPr>
        <p:grpSpPr>
          <a:xfrm>
            <a:off x="2624262" y="1380466"/>
            <a:ext cx="368186" cy="366364"/>
            <a:chOff x="-63679950" y="3360375"/>
            <a:chExt cx="318225" cy="316650"/>
          </a:xfrm>
        </p:grpSpPr>
        <p:sp>
          <p:nvSpPr>
            <p:cNvPr id="6625" name="Google Shape;6625;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9" name="Google Shape;6629;p84"/>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0" name="Google Shape;6630;p84"/>
          <p:cNvGrpSpPr/>
          <p:nvPr/>
        </p:nvGrpSpPr>
        <p:grpSpPr>
          <a:xfrm>
            <a:off x="2622889" y="2251803"/>
            <a:ext cx="370934" cy="367521"/>
            <a:chOff x="-63679950" y="4093450"/>
            <a:chExt cx="320600" cy="317650"/>
          </a:xfrm>
        </p:grpSpPr>
        <p:sp>
          <p:nvSpPr>
            <p:cNvPr id="6631" name="Google Shape;6631;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84"/>
          <p:cNvGrpSpPr/>
          <p:nvPr/>
        </p:nvGrpSpPr>
        <p:grpSpPr>
          <a:xfrm>
            <a:off x="1283006" y="2744805"/>
            <a:ext cx="366364" cy="367290"/>
            <a:chOff x="-61784125" y="3377700"/>
            <a:chExt cx="316650" cy="317450"/>
          </a:xfrm>
        </p:grpSpPr>
        <p:sp>
          <p:nvSpPr>
            <p:cNvPr id="6635" name="Google Shape;6635;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84"/>
          <p:cNvGrpSpPr/>
          <p:nvPr/>
        </p:nvGrpSpPr>
        <p:grpSpPr>
          <a:xfrm>
            <a:off x="1283006" y="3195207"/>
            <a:ext cx="366364" cy="367290"/>
            <a:chOff x="-61783350" y="3743950"/>
            <a:chExt cx="316650" cy="317450"/>
          </a:xfrm>
        </p:grpSpPr>
        <p:sp>
          <p:nvSpPr>
            <p:cNvPr id="6643" name="Google Shape;6643;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5" name="Google Shape;6645;p84"/>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4"/>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4"/>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84"/>
          <p:cNvGrpSpPr/>
          <p:nvPr/>
        </p:nvGrpSpPr>
        <p:grpSpPr>
          <a:xfrm>
            <a:off x="3504430" y="3655040"/>
            <a:ext cx="369112" cy="364657"/>
            <a:chOff x="-59869425" y="4102225"/>
            <a:chExt cx="319025" cy="315175"/>
          </a:xfrm>
        </p:grpSpPr>
        <p:sp>
          <p:nvSpPr>
            <p:cNvPr id="6649" name="Google Shape;6649;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4"/>
          <p:cNvGrpSpPr/>
          <p:nvPr/>
        </p:nvGrpSpPr>
        <p:grpSpPr>
          <a:xfrm>
            <a:off x="2623233" y="4123862"/>
            <a:ext cx="366364" cy="365467"/>
            <a:chOff x="-59029025" y="3711650"/>
            <a:chExt cx="316650" cy="315875"/>
          </a:xfrm>
        </p:grpSpPr>
        <p:sp>
          <p:nvSpPr>
            <p:cNvPr id="6654" name="Google Shape;6654;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84"/>
          <p:cNvGrpSpPr/>
          <p:nvPr/>
        </p:nvGrpSpPr>
        <p:grpSpPr>
          <a:xfrm>
            <a:off x="4859311" y="1379917"/>
            <a:ext cx="351940" cy="348188"/>
            <a:chOff x="581525" y="3254850"/>
            <a:chExt cx="297750" cy="294575"/>
          </a:xfrm>
        </p:grpSpPr>
        <p:sp>
          <p:nvSpPr>
            <p:cNvPr id="6662" name="Google Shape;6662;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84"/>
          <p:cNvGrpSpPr/>
          <p:nvPr/>
        </p:nvGrpSpPr>
        <p:grpSpPr>
          <a:xfrm>
            <a:off x="4858380" y="1818853"/>
            <a:ext cx="353802" cy="351497"/>
            <a:chOff x="580725" y="3617925"/>
            <a:chExt cx="299325" cy="297375"/>
          </a:xfrm>
        </p:grpSpPr>
        <p:sp>
          <p:nvSpPr>
            <p:cNvPr id="6666" name="Google Shape;6666;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84"/>
          <p:cNvGrpSpPr/>
          <p:nvPr/>
        </p:nvGrpSpPr>
        <p:grpSpPr>
          <a:xfrm>
            <a:off x="4860242" y="2266043"/>
            <a:ext cx="350079" cy="350079"/>
            <a:chOff x="583100" y="3982600"/>
            <a:chExt cx="296175" cy="296175"/>
          </a:xfrm>
        </p:grpSpPr>
        <p:sp>
          <p:nvSpPr>
            <p:cNvPr id="6672" name="Google Shape;6672;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84"/>
          <p:cNvGrpSpPr/>
          <p:nvPr/>
        </p:nvGrpSpPr>
        <p:grpSpPr>
          <a:xfrm>
            <a:off x="7092856" y="1379667"/>
            <a:ext cx="307231" cy="348690"/>
            <a:chOff x="2423775" y="3226875"/>
            <a:chExt cx="259925" cy="295000"/>
          </a:xfrm>
        </p:grpSpPr>
        <p:sp>
          <p:nvSpPr>
            <p:cNvPr id="6680" name="Google Shape;6680;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4"/>
          <p:cNvGrpSpPr/>
          <p:nvPr/>
        </p:nvGrpSpPr>
        <p:grpSpPr>
          <a:xfrm>
            <a:off x="7070043" y="1820952"/>
            <a:ext cx="352857" cy="347301"/>
            <a:chOff x="2404875" y="3592725"/>
            <a:chExt cx="298525" cy="293825"/>
          </a:xfrm>
        </p:grpSpPr>
        <p:sp>
          <p:nvSpPr>
            <p:cNvPr id="6684" name="Google Shape;6684;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84"/>
          <p:cNvGrpSpPr/>
          <p:nvPr/>
        </p:nvGrpSpPr>
        <p:grpSpPr>
          <a:xfrm>
            <a:off x="7070974" y="2266517"/>
            <a:ext cx="350995" cy="349133"/>
            <a:chOff x="2404875" y="3955825"/>
            <a:chExt cx="296950" cy="295375"/>
          </a:xfrm>
        </p:grpSpPr>
        <p:sp>
          <p:nvSpPr>
            <p:cNvPr id="6688" name="Google Shape;6688;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4"/>
          <p:cNvGrpSpPr/>
          <p:nvPr/>
        </p:nvGrpSpPr>
        <p:grpSpPr>
          <a:xfrm>
            <a:off x="5764954" y="2730711"/>
            <a:ext cx="349163" cy="350079"/>
            <a:chOff x="4263650" y="3235150"/>
            <a:chExt cx="295400" cy="296175"/>
          </a:xfrm>
        </p:grpSpPr>
        <p:sp>
          <p:nvSpPr>
            <p:cNvPr id="6693" name="Google Shape;6693;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84"/>
          <p:cNvGrpSpPr/>
          <p:nvPr/>
        </p:nvGrpSpPr>
        <p:grpSpPr>
          <a:xfrm>
            <a:off x="5762634" y="3189872"/>
            <a:ext cx="353802" cy="327739"/>
            <a:chOff x="4266025" y="3609275"/>
            <a:chExt cx="299325" cy="277275"/>
          </a:xfrm>
        </p:grpSpPr>
        <p:sp>
          <p:nvSpPr>
            <p:cNvPr id="6699" name="Google Shape;6699;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84"/>
          <p:cNvGrpSpPr/>
          <p:nvPr/>
        </p:nvGrpSpPr>
        <p:grpSpPr>
          <a:xfrm>
            <a:off x="5763092" y="3655259"/>
            <a:ext cx="352886" cy="349133"/>
            <a:chOff x="4263650" y="3963700"/>
            <a:chExt cx="298550" cy="295375"/>
          </a:xfrm>
        </p:grpSpPr>
        <p:sp>
          <p:nvSpPr>
            <p:cNvPr id="6702" name="Google Shape;6702;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4"/>
          <p:cNvGrpSpPr/>
          <p:nvPr/>
        </p:nvGrpSpPr>
        <p:grpSpPr>
          <a:xfrm>
            <a:off x="8041429" y="2730711"/>
            <a:ext cx="226264" cy="350079"/>
            <a:chOff x="6164975" y="3211525"/>
            <a:chExt cx="191425" cy="296175"/>
          </a:xfrm>
        </p:grpSpPr>
        <p:sp>
          <p:nvSpPr>
            <p:cNvPr id="6710" name="Google Shape;6710;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4"/>
          <p:cNvGrpSpPr/>
          <p:nvPr/>
        </p:nvGrpSpPr>
        <p:grpSpPr>
          <a:xfrm>
            <a:off x="5303466" y="1378987"/>
            <a:ext cx="352886" cy="350049"/>
            <a:chOff x="946175" y="3253275"/>
            <a:chExt cx="298550" cy="296150"/>
          </a:xfrm>
        </p:grpSpPr>
        <p:sp>
          <p:nvSpPr>
            <p:cNvPr id="6718" name="Google Shape;6718;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84"/>
          <p:cNvGrpSpPr/>
          <p:nvPr/>
        </p:nvGrpSpPr>
        <p:grpSpPr>
          <a:xfrm>
            <a:off x="5304397" y="1820951"/>
            <a:ext cx="351024" cy="347301"/>
            <a:chOff x="946175" y="3619500"/>
            <a:chExt cx="296975" cy="293825"/>
          </a:xfrm>
        </p:grpSpPr>
        <p:sp>
          <p:nvSpPr>
            <p:cNvPr id="6724" name="Google Shape;6724;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4"/>
          <p:cNvGrpSpPr/>
          <p:nvPr/>
        </p:nvGrpSpPr>
        <p:grpSpPr>
          <a:xfrm>
            <a:off x="5303939" y="2265585"/>
            <a:ext cx="351940" cy="350995"/>
            <a:chOff x="944600" y="3981825"/>
            <a:chExt cx="297750" cy="296950"/>
          </a:xfrm>
        </p:grpSpPr>
        <p:sp>
          <p:nvSpPr>
            <p:cNvPr id="6731" name="Google Shape;6731;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4"/>
          <p:cNvGrpSpPr/>
          <p:nvPr/>
        </p:nvGrpSpPr>
        <p:grpSpPr>
          <a:xfrm>
            <a:off x="7520875" y="1379445"/>
            <a:ext cx="350079" cy="349133"/>
            <a:chOff x="2768750" y="3227275"/>
            <a:chExt cx="296175" cy="295375"/>
          </a:xfrm>
        </p:grpSpPr>
        <p:sp>
          <p:nvSpPr>
            <p:cNvPr id="6736" name="Google Shape;6736;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4"/>
          <p:cNvGrpSpPr/>
          <p:nvPr/>
        </p:nvGrpSpPr>
        <p:grpSpPr>
          <a:xfrm>
            <a:off x="7541826" y="1820317"/>
            <a:ext cx="308177" cy="348572"/>
            <a:chOff x="2786075" y="3591800"/>
            <a:chExt cx="260725" cy="294900"/>
          </a:xfrm>
        </p:grpSpPr>
        <p:sp>
          <p:nvSpPr>
            <p:cNvPr id="6745" name="Google Shape;6745;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4"/>
          <p:cNvGrpSpPr/>
          <p:nvPr/>
        </p:nvGrpSpPr>
        <p:grpSpPr>
          <a:xfrm>
            <a:off x="7582324" y="2266044"/>
            <a:ext cx="227180" cy="350079"/>
            <a:chOff x="2819150" y="3955025"/>
            <a:chExt cx="192200" cy="296175"/>
          </a:xfrm>
        </p:grpSpPr>
        <p:sp>
          <p:nvSpPr>
            <p:cNvPr id="6751" name="Google Shape;6751;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4"/>
          <p:cNvGrpSpPr/>
          <p:nvPr/>
        </p:nvGrpSpPr>
        <p:grpSpPr>
          <a:xfrm>
            <a:off x="6206097" y="2731642"/>
            <a:ext cx="349133" cy="348217"/>
            <a:chOff x="4629125" y="3235150"/>
            <a:chExt cx="295375" cy="294600"/>
          </a:xfrm>
        </p:grpSpPr>
        <p:sp>
          <p:nvSpPr>
            <p:cNvPr id="6756" name="Google Shape;6756;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4"/>
          <p:cNvGrpSpPr/>
          <p:nvPr/>
        </p:nvGrpSpPr>
        <p:grpSpPr>
          <a:xfrm>
            <a:off x="6206082" y="3179175"/>
            <a:ext cx="349163" cy="349133"/>
            <a:chOff x="4628325" y="3599825"/>
            <a:chExt cx="295400" cy="295375"/>
          </a:xfrm>
        </p:grpSpPr>
        <p:sp>
          <p:nvSpPr>
            <p:cNvPr id="6762" name="Google Shape;6762;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84"/>
          <p:cNvGrpSpPr/>
          <p:nvPr/>
        </p:nvGrpSpPr>
        <p:grpSpPr>
          <a:xfrm>
            <a:off x="6227033" y="3654786"/>
            <a:ext cx="307261" cy="350079"/>
            <a:chOff x="4645650" y="3962900"/>
            <a:chExt cx="259950" cy="296175"/>
          </a:xfrm>
        </p:grpSpPr>
        <p:sp>
          <p:nvSpPr>
            <p:cNvPr id="6775" name="Google Shape;6775;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84"/>
          <p:cNvGrpSpPr/>
          <p:nvPr/>
        </p:nvGrpSpPr>
        <p:grpSpPr>
          <a:xfrm>
            <a:off x="7979994" y="3179648"/>
            <a:ext cx="349133" cy="348188"/>
            <a:chOff x="6143725" y="3582500"/>
            <a:chExt cx="295375" cy="294575"/>
          </a:xfrm>
        </p:grpSpPr>
        <p:sp>
          <p:nvSpPr>
            <p:cNvPr id="6782" name="Google Shape;6782;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4"/>
          <p:cNvGrpSpPr/>
          <p:nvPr/>
        </p:nvGrpSpPr>
        <p:grpSpPr>
          <a:xfrm>
            <a:off x="5748820" y="1378987"/>
            <a:ext cx="350995" cy="350049"/>
            <a:chOff x="1310075" y="3253275"/>
            <a:chExt cx="296950" cy="296150"/>
          </a:xfrm>
        </p:grpSpPr>
        <p:sp>
          <p:nvSpPr>
            <p:cNvPr id="6790" name="Google Shape;6790;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3" name="Google Shape;6793;p84"/>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4" name="Google Shape;6794;p84"/>
          <p:cNvGrpSpPr/>
          <p:nvPr/>
        </p:nvGrpSpPr>
        <p:grpSpPr>
          <a:xfrm>
            <a:off x="5748347" y="2265246"/>
            <a:ext cx="351941" cy="351675"/>
            <a:chOff x="1310075" y="3980250"/>
            <a:chExt cx="297750" cy="297525"/>
          </a:xfrm>
        </p:grpSpPr>
        <p:sp>
          <p:nvSpPr>
            <p:cNvPr id="6795" name="Google Shape;6795;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4"/>
          <p:cNvGrpSpPr/>
          <p:nvPr/>
        </p:nvGrpSpPr>
        <p:grpSpPr>
          <a:xfrm>
            <a:off x="8013136" y="1379445"/>
            <a:ext cx="266305" cy="349133"/>
            <a:chOff x="3167275" y="3227275"/>
            <a:chExt cx="225300" cy="295375"/>
          </a:xfrm>
        </p:grpSpPr>
        <p:sp>
          <p:nvSpPr>
            <p:cNvPr id="6800" name="Google Shape;6800;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5" name="Google Shape;6805;p84"/>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6" name="Google Shape;6806;p84"/>
          <p:cNvGrpSpPr/>
          <p:nvPr/>
        </p:nvGrpSpPr>
        <p:grpSpPr>
          <a:xfrm>
            <a:off x="7970318" y="2266502"/>
            <a:ext cx="351940" cy="349163"/>
            <a:chOff x="3133425" y="3955025"/>
            <a:chExt cx="297750" cy="295400"/>
          </a:xfrm>
        </p:grpSpPr>
        <p:sp>
          <p:nvSpPr>
            <p:cNvPr id="6807" name="Google Shape;6807;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4"/>
          <p:cNvGrpSpPr/>
          <p:nvPr/>
        </p:nvGrpSpPr>
        <p:grpSpPr>
          <a:xfrm>
            <a:off x="6650491" y="2730090"/>
            <a:ext cx="350079" cy="351320"/>
            <a:chOff x="4991425" y="3234750"/>
            <a:chExt cx="296175" cy="297225"/>
          </a:xfrm>
        </p:grpSpPr>
        <p:sp>
          <p:nvSpPr>
            <p:cNvPr id="6811" name="Google Shape;6811;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4"/>
          <p:cNvGrpSpPr/>
          <p:nvPr/>
        </p:nvGrpSpPr>
        <p:grpSpPr>
          <a:xfrm>
            <a:off x="6650491" y="3199653"/>
            <a:ext cx="350079" cy="308177"/>
            <a:chOff x="4991425" y="3617150"/>
            <a:chExt cx="296175" cy="260725"/>
          </a:xfrm>
        </p:grpSpPr>
        <p:sp>
          <p:nvSpPr>
            <p:cNvPr id="6818" name="Google Shape;6818;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4"/>
          <p:cNvGrpSpPr/>
          <p:nvPr/>
        </p:nvGrpSpPr>
        <p:grpSpPr>
          <a:xfrm>
            <a:off x="6727764" y="3655244"/>
            <a:ext cx="195532" cy="349163"/>
            <a:chOff x="5056800" y="3962900"/>
            <a:chExt cx="165425" cy="295400"/>
          </a:xfrm>
        </p:grpSpPr>
        <p:sp>
          <p:nvSpPr>
            <p:cNvPr id="6826" name="Google Shape;6826;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4"/>
          <p:cNvGrpSpPr/>
          <p:nvPr/>
        </p:nvGrpSpPr>
        <p:grpSpPr>
          <a:xfrm>
            <a:off x="7979062" y="3655260"/>
            <a:ext cx="350995" cy="349133"/>
            <a:chOff x="6168925" y="3936925"/>
            <a:chExt cx="296950" cy="295375"/>
          </a:xfrm>
        </p:grpSpPr>
        <p:sp>
          <p:nvSpPr>
            <p:cNvPr id="6830" name="Google Shape;6830;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4"/>
          <p:cNvGrpSpPr/>
          <p:nvPr/>
        </p:nvGrpSpPr>
        <p:grpSpPr>
          <a:xfrm>
            <a:off x="6192781" y="1372332"/>
            <a:ext cx="348188" cy="349133"/>
            <a:chOff x="1674750" y="3254050"/>
            <a:chExt cx="294575" cy="295375"/>
          </a:xfrm>
        </p:grpSpPr>
        <p:sp>
          <p:nvSpPr>
            <p:cNvPr id="6837" name="Google Shape;6837;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4"/>
          <p:cNvGrpSpPr/>
          <p:nvPr/>
        </p:nvGrpSpPr>
        <p:grpSpPr>
          <a:xfrm>
            <a:off x="6207177" y="1820035"/>
            <a:ext cx="319347" cy="349133"/>
            <a:chOff x="1687350" y="3618725"/>
            <a:chExt cx="270175" cy="295375"/>
          </a:xfrm>
        </p:grpSpPr>
        <p:sp>
          <p:nvSpPr>
            <p:cNvPr id="6841" name="Google Shape;6841;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4"/>
          <p:cNvGrpSpPr/>
          <p:nvPr/>
        </p:nvGrpSpPr>
        <p:grpSpPr>
          <a:xfrm>
            <a:off x="6190880" y="2266516"/>
            <a:ext cx="351940" cy="349133"/>
            <a:chOff x="1672375" y="3982600"/>
            <a:chExt cx="297750" cy="295375"/>
          </a:xfrm>
        </p:grpSpPr>
        <p:sp>
          <p:nvSpPr>
            <p:cNvPr id="6845" name="Google Shape;6845;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4"/>
          <p:cNvGrpSpPr/>
          <p:nvPr/>
        </p:nvGrpSpPr>
        <p:grpSpPr>
          <a:xfrm>
            <a:off x="4882872" y="2730711"/>
            <a:ext cx="350079" cy="350079"/>
            <a:chOff x="3497300" y="3227275"/>
            <a:chExt cx="296175" cy="296175"/>
          </a:xfrm>
        </p:grpSpPr>
        <p:sp>
          <p:nvSpPr>
            <p:cNvPr id="6849" name="Google Shape;6849;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4"/>
          <p:cNvGrpSpPr/>
          <p:nvPr/>
        </p:nvGrpSpPr>
        <p:grpSpPr>
          <a:xfrm>
            <a:off x="4883345" y="3180106"/>
            <a:ext cx="349133" cy="347272"/>
            <a:chOff x="3497300" y="3591950"/>
            <a:chExt cx="295375" cy="293800"/>
          </a:xfrm>
        </p:grpSpPr>
        <p:sp>
          <p:nvSpPr>
            <p:cNvPr id="6858" name="Google Shape;6858;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4"/>
          <p:cNvGrpSpPr/>
          <p:nvPr/>
        </p:nvGrpSpPr>
        <p:grpSpPr>
          <a:xfrm>
            <a:off x="4883345" y="3655244"/>
            <a:ext cx="349133" cy="349163"/>
            <a:chOff x="3497300" y="3955025"/>
            <a:chExt cx="295375" cy="295400"/>
          </a:xfrm>
        </p:grpSpPr>
        <p:sp>
          <p:nvSpPr>
            <p:cNvPr id="6867" name="Google Shape;6867;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4"/>
          <p:cNvGrpSpPr/>
          <p:nvPr/>
        </p:nvGrpSpPr>
        <p:grpSpPr>
          <a:xfrm>
            <a:off x="7107917" y="2731435"/>
            <a:ext cx="327739" cy="348631"/>
            <a:chOff x="5364750" y="3235150"/>
            <a:chExt cx="277275" cy="294950"/>
          </a:xfrm>
        </p:grpSpPr>
        <p:sp>
          <p:nvSpPr>
            <p:cNvPr id="6871" name="Google Shape;6871;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4"/>
          <p:cNvGrpSpPr/>
          <p:nvPr/>
        </p:nvGrpSpPr>
        <p:grpSpPr>
          <a:xfrm>
            <a:off x="7096274" y="3177771"/>
            <a:ext cx="351024" cy="351941"/>
            <a:chOff x="5355300" y="3598250"/>
            <a:chExt cx="296975" cy="297750"/>
          </a:xfrm>
        </p:grpSpPr>
        <p:sp>
          <p:nvSpPr>
            <p:cNvPr id="6880" name="Google Shape;6880;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4"/>
          <p:cNvGrpSpPr/>
          <p:nvPr/>
        </p:nvGrpSpPr>
        <p:grpSpPr>
          <a:xfrm>
            <a:off x="7100470" y="3716693"/>
            <a:ext cx="342632" cy="226264"/>
            <a:chOff x="5358450" y="4015675"/>
            <a:chExt cx="289875" cy="191425"/>
          </a:xfrm>
        </p:grpSpPr>
        <p:sp>
          <p:nvSpPr>
            <p:cNvPr id="6889" name="Google Shape;6889;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4"/>
          <p:cNvGrpSpPr/>
          <p:nvPr/>
        </p:nvGrpSpPr>
        <p:grpSpPr>
          <a:xfrm>
            <a:off x="6226953" y="4099224"/>
            <a:ext cx="351024" cy="325464"/>
            <a:chOff x="6543825" y="3202075"/>
            <a:chExt cx="296975" cy="275350"/>
          </a:xfrm>
        </p:grpSpPr>
        <p:sp>
          <p:nvSpPr>
            <p:cNvPr id="6894" name="Google Shape;6894;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4"/>
          <p:cNvGrpSpPr/>
          <p:nvPr/>
        </p:nvGrpSpPr>
        <p:grpSpPr>
          <a:xfrm>
            <a:off x="6633934" y="1378972"/>
            <a:ext cx="350079" cy="350079"/>
            <a:chOff x="2037825" y="3254050"/>
            <a:chExt cx="296175" cy="296175"/>
          </a:xfrm>
        </p:grpSpPr>
        <p:sp>
          <p:nvSpPr>
            <p:cNvPr id="6902" name="Google Shape;6902;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84"/>
          <p:cNvGrpSpPr/>
          <p:nvPr/>
        </p:nvGrpSpPr>
        <p:grpSpPr>
          <a:xfrm>
            <a:off x="6632072" y="1820139"/>
            <a:ext cx="353802" cy="348926"/>
            <a:chOff x="2034675" y="3617925"/>
            <a:chExt cx="299325" cy="295200"/>
          </a:xfrm>
        </p:grpSpPr>
        <p:sp>
          <p:nvSpPr>
            <p:cNvPr id="6909" name="Google Shape;6909;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4"/>
          <p:cNvGrpSpPr/>
          <p:nvPr/>
        </p:nvGrpSpPr>
        <p:grpSpPr>
          <a:xfrm>
            <a:off x="6633934" y="2266516"/>
            <a:ext cx="350079" cy="349133"/>
            <a:chOff x="2037825" y="3981825"/>
            <a:chExt cx="296175" cy="295375"/>
          </a:xfrm>
        </p:grpSpPr>
        <p:sp>
          <p:nvSpPr>
            <p:cNvPr id="6915" name="Google Shape;6915;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84"/>
          <p:cNvGrpSpPr/>
          <p:nvPr/>
        </p:nvGrpSpPr>
        <p:grpSpPr>
          <a:xfrm>
            <a:off x="5318952" y="2762832"/>
            <a:ext cx="350079" cy="285837"/>
            <a:chOff x="3860400" y="3254050"/>
            <a:chExt cx="296175" cy="241825"/>
          </a:xfrm>
        </p:grpSpPr>
        <p:sp>
          <p:nvSpPr>
            <p:cNvPr id="6919" name="Google Shape;6919;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4"/>
          <p:cNvGrpSpPr/>
          <p:nvPr/>
        </p:nvGrpSpPr>
        <p:grpSpPr>
          <a:xfrm>
            <a:off x="5318479" y="3178702"/>
            <a:ext cx="351024" cy="350079"/>
            <a:chOff x="3859600" y="3591950"/>
            <a:chExt cx="296975" cy="296175"/>
          </a:xfrm>
        </p:grpSpPr>
        <p:sp>
          <p:nvSpPr>
            <p:cNvPr id="6927" name="Google Shape;6927;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84"/>
          <p:cNvGrpSpPr/>
          <p:nvPr/>
        </p:nvGrpSpPr>
        <p:grpSpPr>
          <a:xfrm>
            <a:off x="5318952" y="3654786"/>
            <a:ext cx="350079" cy="350079"/>
            <a:chOff x="3860400" y="3955025"/>
            <a:chExt cx="296175" cy="296175"/>
          </a:xfrm>
        </p:grpSpPr>
        <p:sp>
          <p:nvSpPr>
            <p:cNvPr id="6931" name="Google Shape;6931;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4"/>
          <p:cNvGrpSpPr/>
          <p:nvPr/>
        </p:nvGrpSpPr>
        <p:grpSpPr>
          <a:xfrm>
            <a:off x="7534167" y="2731184"/>
            <a:ext cx="355664" cy="349133"/>
            <a:chOff x="5716825" y="3235950"/>
            <a:chExt cx="300900" cy="295375"/>
          </a:xfrm>
        </p:grpSpPr>
        <p:sp>
          <p:nvSpPr>
            <p:cNvPr id="6937" name="Google Shape;6937;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4"/>
          <p:cNvGrpSpPr/>
          <p:nvPr/>
        </p:nvGrpSpPr>
        <p:grpSpPr>
          <a:xfrm>
            <a:off x="7547199" y="3189872"/>
            <a:ext cx="329601" cy="327739"/>
            <a:chOff x="5727850" y="3609275"/>
            <a:chExt cx="278850" cy="277275"/>
          </a:xfrm>
        </p:grpSpPr>
        <p:sp>
          <p:nvSpPr>
            <p:cNvPr id="6942" name="Google Shape;6942;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4"/>
          <p:cNvGrpSpPr/>
          <p:nvPr/>
        </p:nvGrpSpPr>
        <p:grpSpPr>
          <a:xfrm>
            <a:off x="7558383" y="3655259"/>
            <a:ext cx="307231" cy="349133"/>
            <a:chOff x="5736525" y="3963700"/>
            <a:chExt cx="259925" cy="295375"/>
          </a:xfrm>
        </p:grpSpPr>
        <p:sp>
          <p:nvSpPr>
            <p:cNvPr id="6948" name="Google Shape;6948;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4"/>
          <p:cNvGrpSpPr/>
          <p:nvPr/>
        </p:nvGrpSpPr>
        <p:grpSpPr>
          <a:xfrm>
            <a:off x="6649963" y="4104585"/>
            <a:ext cx="351024" cy="350079"/>
            <a:chOff x="6553275" y="3604550"/>
            <a:chExt cx="296975" cy="296175"/>
          </a:xfrm>
        </p:grpSpPr>
        <p:sp>
          <p:nvSpPr>
            <p:cNvPr id="6956" name="Google Shape;6956;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2" name="Google Shape;6962;p84"/>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Business Icons</a:t>
            </a:r>
            <a:endParaRPr sz="2400">
              <a:solidFill>
                <a:srgbClr val="FFFFFF"/>
              </a:solidFill>
            </a:endParaRPr>
          </a:p>
        </p:txBody>
      </p:sp>
      <p:sp>
        <p:nvSpPr>
          <p:cNvPr id="6963" name="Google Shape;6963;p84"/>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67" name="Shape 6967"/>
        <p:cNvGrpSpPr/>
        <p:nvPr/>
      </p:nvGrpSpPr>
      <p:grpSpPr>
        <a:xfrm>
          <a:off x="0" y="0"/>
          <a:ext cx="0" cy="0"/>
          <a:chOff x="0" y="0"/>
          <a:chExt cx="0" cy="0"/>
        </a:xfrm>
      </p:grpSpPr>
      <p:grpSp>
        <p:nvGrpSpPr>
          <p:cNvPr id="6968" name="Google Shape;6968;p85"/>
          <p:cNvGrpSpPr/>
          <p:nvPr/>
        </p:nvGrpSpPr>
        <p:grpSpPr>
          <a:xfrm>
            <a:off x="877057" y="1380546"/>
            <a:ext cx="294401" cy="353645"/>
            <a:chOff x="-35814600" y="3202075"/>
            <a:chExt cx="242625" cy="291450"/>
          </a:xfrm>
        </p:grpSpPr>
        <p:sp>
          <p:nvSpPr>
            <p:cNvPr id="6969" name="Google Shape;6969;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5"/>
          <p:cNvGrpSpPr/>
          <p:nvPr/>
        </p:nvGrpSpPr>
        <p:grpSpPr>
          <a:xfrm>
            <a:off x="847435" y="1821466"/>
            <a:ext cx="353645" cy="353888"/>
            <a:chOff x="-35839800" y="3561025"/>
            <a:chExt cx="291450" cy="291650"/>
          </a:xfrm>
        </p:grpSpPr>
        <p:sp>
          <p:nvSpPr>
            <p:cNvPr id="6977" name="Google Shape;6977;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4" name="Google Shape;6984;p85"/>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85"/>
          <p:cNvGrpSpPr/>
          <p:nvPr/>
        </p:nvGrpSpPr>
        <p:grpSpPr>
          <a:xfrm>
            <a:off x="3084980" y="1380546"/>
            <a:ext cx="353645" cy="353645"/>
            <a:chOff x="-34003850" y="3227275"/>
            <a:chExt cx="291450" cy="291450"/>
          </a:xfrm>
        </p:grpSpPr>
        <p:sp>
          <p:nvSpPr>
            <p:cNvPr id="6986" name="Google Shape;6986;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5"/>
          <p:cNvGrpSpPr/>
          <p:nvPr/>
        </p:nvGrpSpPr>
        <p:grpSpPr>
          <a:xfrm>
            <a:off x="3084510" y="1821238"/>
            <a:ext cx="354586" cy="354343"/>
            <a:chOff x="-34004625" y="3585850"/>
            <a:chExt cx="292225" cy="292025"/>
          </a:xfrm>
        </p:grpSpPr>
        <p:sp>
          <p:nvSpPr>
            <p:cNvPr id="6992" name="Google Shape;6992;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85"/>
          <p:cNvGrpSpPr/>
          <p:nvPr/>
        </p:nvGrpSpPr>
        <p:grpSpPr>
          <a:xfrm>
            <a:off x="3084025" y="2256439"/>
            <a:ext cx="355557" cy="354616"/>
            <a:chOff x="-34005425" y="3945575"/>
            <a:chExt cx="293025" cy="292250"/>
          </a:xfrm>
        </p:grpSpPr>
        <p:sp>
          <p:nvSpPr>
            <p:cNvPr id="6998" name="Google Shape;6998;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5"/>
          <p:cNvGrpSpPr/>
          <p:nvPr/>
        </p:nvGrpSpPr>
        <p:grpSpPr>
          <a:xfrm>
            <a:off x="1731124" y="2729615"/>
            <a:ext cx="358408" cy="355557"/>
            <a:chOff x="-32174975" y="3192625"/>
            <a:chExt cx="295375" cy="293025"/>
          </a:xfrm>
        </p:grpSpPr>
        <p:sp>
          <p:nvSpPr>
            <p:cNvPr id="7002" name="Google Shape;7002;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6" name="Google Shape;7006;p85"/>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5"/>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8" name="Google Shape;7008;p85"/>
          <p:cNvGrpSpPr/>
          <p:nvPr/>
        </p:nvGrpSpPr>
        <p:grpSpPr>
          <a:xfrm>
            <a:off x="3970274" y="2730570"/>
            <a:ext cx="354586" cy="353645"/>
            <a:chOff x="-30345325" y="3184750"/>
            <a:chExt cx="292225" cy="291450"/>
          </a:xfrm>
        </p:grpSpPr>
        <p:sp>
          <p:nvSpPr>
            <p:cNvPr id="7009" name="Google Shape;7009;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85"/>
          <p:cNvGrpSpPr/>
          <p:nvPr/>
        </p:nvGrpSpPr>
        <p:grpSpPr>
          <a:xfrm>
            <a:off x="1295026" y="1380546"/>
            <a:ext cx="353645" cy="353645"/>
            <a:chOff x="-35481425" y="3202075"/>
            <a:chExt cx="291450" cy="291450"/>
          </a:xfrm>
        </p:grpSpPr>
        <p:sp>
          <p:nvSpPr>
            <p:cNvPr id="7015" name="Google Shape;7015;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5"/>
          <p:cNvGrpSpPr/>
          <p:nvPr/>
        </p:nvGrpSpPr>
        <p:grpSpPr>
          <a:xfrm>
            <a:off x="1294556" y="1822072"/>
            <a:ext cx="354586" cy="352675"/>
            <a:chOff x="-35482200" y="3561225"/>
            <a:chExt cx="292225" cy="290650"/>
          </a:xfrm>
        </p:grpSpPr>
        <p:sp>
          <p:nvSpPr>
            <p:cNvPr id="7023" name="Google Shape;7023;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5"/>
          <p:cNvGrpSpPr/>
          <p:nvPr/>
        </p:nvGrpSpPr>
        <p:grpSpPr>
          <a:xfrm>
            <a:off x="1295026" y="2256940"/>
            <a:ext cx="353645" cy="353615"/>
            <a:chOff x="-35481425" y="3919600"/>
            <a:chExt cx="291450" cy="291425"/>
          </a:xfrm>
        </p:grpSpPr>
        <p:sp>
          <p:nvSpPr>
            <p:cNvPr id="7027" name="Google Shape;7027;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5"/>
          <p:cNvGrpSpPr/>
          <p:nvPr/>
        </p:nvGrpSpPr>
        <p:grpSpPr>
          <a:xfrm>
            <a:off x="3530661" y="1381031"/>
            <a:ext cx="357468" cy="352675"/>
            <a:chOff x="-33645475" y="3228075"/>
            <a:chExt cx="294600" cy="290650"/>
          </a:xfrm>
        </p:grpSpPr>
        <p:sp>
          <p:nvSpPr>
            <p:cNvPr id="7036" name="Google Shape;7036;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5"/>
          <p:cNvGrpSpPr/>
          <p:nvPr/>
        </p:nvGrpSpPr>
        <p:grpSpPr>
          <a:xfrm>
            <a:off x="3531631" y="1821116"/>
            <a:ext cx="355526" cy="354586"/>
            <a:chOff x="-33646250" y="3586425"/>
            <a:chExt cx="293000" cy="292225"/>
          </a:xfrm>
        </p:grpSpPr>
        <p:sp>
          <p:nvSpPr>
            <p:cNvPr id="7044" name="Google Shape;7044;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5"/>
          <p:cNvGrpSpPr/>
          <p:nvPr/>
        </p:nvGrpSpPr>
        <p:grpSpPr>
          <a:xfrm>
            <a:off x="3532101" y="2255969"/>
            <a:ext cx="354586" cy="355557"/>
            <a:chOff x="-33645475" y="3944800"/>
            <a:chExt cx="292225" cy="293025"/>
          </a:xfrm>
        </p:grpSpPr>
        <p:sp>
          <p:nvSpPr>
            <p:cNvPr id="7047" name="Google Shape;7047;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85"/>
          <p:cNvGrpSpPr/>
          <p:nvPr/>
        </p:nvGrpSpPr>
        <p:grpSpPr>
          <a:xfrm>
            <a:off x="2185320" y="2729706"/>
            <a:ext cx="352675" cy="355375"/>
            <a:chOff x="-31809525" y="3192625"/>
            <a:chExt cx="290650" cy="292875"/>
          </a:xfrm>
        </p:grpSpPr>
        <p:sp>
          <p:nvSpPr>
            <p:cNvPr id="7058" name="Google Shape;7058;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5"/>
          <p:cNvGrpSpPr/>
          <p:nvPr/>
        </p:nvGrpSpPr>
        <p:grpSpPr>
          <a:xfrm>
            <a:off x="2184835" y="3200258"/>
            <a:ext cx="353645" cy="355557"/>
            <a:chOff x="-31811100" y="3550975"/>
            <a:chExt cx="291450" cy="293025"/>
          </a:xfrm>
        </p:grpSpPr>
        <p:sp>
          <p:nvSpPr>
            <p:cNvPr id="7063" name="Google Shape;7063;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85"/>
          <p:cNvGrpSpPr/>
          <p:nvPr/>
        </p:nvGrpSpPr>
        <p:grpSpPr>
          <a:xfrm>
            <a:off x="2178631" y="3664562"/>
            <a:ext cx="366052" cy="356831"/>
            <a:chOff x="-31817400" y="3910025"/>
            <a:chExt cx="301675" cy="294075"/>
          </a:xfrm>
        </p:grpSpPr>
        <p:sp>
          <p:nvSpPr>
            <p:cNvPr id="7071" name="Google Shape;7071;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85"/>
          <p:cNvGrpSpPr/>
          <p:nvPr/>
        </p:nvGrpSpPr>
        <p:grpSpPr>
          <a:xfrm>
            <a:off x="3970259" y="3200743"/>
            <a:ext cx="354616" cy="354586"/>
            <a:chOff x="-30354000" y="3569100"/>
            <a:chExt cx="292250" cy="292225"/>
          </a:xfrm>
        </p:grpSpPr>
        <p:sp>
          <p:nvSpPr>
            <p:cNvPr id="7075" name="Google Shape;7075;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5"/>
          <p:cNvGrpSpPr/>
          <p:nvPr/>
        </p:nvGrpSpPr>
        <p:grpSpPr>
          <a:xfrm>
            <a:off x="1748837" y="1380546"/>
            <a:ext cx="342148" cy="353645"/>
            <a:chOff x="-35118325" y="3202075"/>
            <a:chExt cx="281975" cy="291450"/>
          </a:xfrm>
        </p:grpSpPr>
        <p:sp>
          <p:nvSpPr>
            <p:cNvPr id="7082" name="Google Shape;7082;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5"/>
          <p:cNvGrpSpPr/>
          <p:nvPr/>
        </p:nvGrpSpPr>
        <p:grpSpPr>
          <a:xfrm>
            <a:off x="1742618" y="1821799"/>
            <a:ext cx="354586" cy="353221"/>
            <a:chOff x="-35123050" y="3561225"/>
            <a:chExt cx="292225" cy="291100"/>
          </a:xfrm>
        </p:grpSpPr>
        <p:sp>
          <p:nvSpPr>
            <p:cNvPr id="7087" name="Google Shape;7087;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85"/>
          <p:cNvGrpSpPr/>
          <p:nvPr/>
        </p:nvGrpSpPr>
        <p:grpSpPr>
          <a:xfrm>
            <a:off x="1784677" y="2256940"/>
            <a:ext cx="270467" cy="353615"/>
            <a:chOff x="-35089175" y="3919600"/>
            <a:chExt cx="222900" cy="291425"/>
          </a:xfrm>
        </p:grpSpPr>
        <p:sp>
          <p:nvSpPr>
            <p:cNvPr id="7090" name="Google Shape;7090;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85"/>
          <p:cNvGrpSpPr/>
          <p:nvPr/>
        </p:nvGrpSpPr>
        <p:grpSpPr>
          <a:xfrm>
            <a:off x="3981673" y="1380303"/>
            <a:ext cx="336445" cy="354131"/>
            <a:chOff x="-33277650" y="3226875"/>
            <a:chExt cx="277275" cy="291850"/>
          </a:xfrm>
        </p:grpSpPr>
        <p:sp>
          <p:nvSpPr>
            <p:cNvPr id="7093" name="Google Shape;7093;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5"/>
          <p:cNvGrpSpPr/>
          <p:nvPr/>
        </p:nvGrpSpPr>
        <p:grpSpPr>
          <a:xfrm>
            <a:off x="3973073" y="1821587"/>
            <a:ext cx="353645" cy="353645"/>
            <a:chOff x="-33286325" y="3586425"/>
            <a:chExt cx="291450" cy="291450"/>
          </a:xfrm>
        </p:grpSpPr>
        <p:sp>
          <p:nvSpPr>
            <p:cNvPr id="7101" name="Google Shape;7101;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5"/>
          <p:cNvGrpSpPr/>
          <p:nvPr/>
        </p:nvGrpSpPr>
        <p:grpSpPr>
          <a:xfrm>
            <a:off x="3973073" y="2255969"/>
            <a:ext cx="353645" cy="355557"/>
            <a:chOff x="-33286325" y="3944800"/>
            <a:chExt cx="291450" cy="293025"/>
          </a:xfrm>
        </p:grpSpPr>
        <p:sp>
          <p:nvSpPr>
            <p:cNvPr id="7107" name="Google Shape;7107;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5"/>
          <p:cNvGrpSpPr/>
          <p:nvPr/>
        </p:nvGrpSpPr>
        <p:grpSpPr>
          <a:xfrm>
            <a:off x="2631470" y="2729129"/>
            <a:ext cx="353645" cy="356527"/>
            <a:chOff x="-31452725" y="3191825"/>
            <a:chExt cx="291450" cy="293825"/>
          </a:xfrm>
        </p:grpSpPr>
        <p:sp>
          <p:nvSpPr>
            <p:cNvPr id="7112" name="Google Shape;7112;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5"/>
          <p:cNvGrpSpPr/>
          <p:nvPr/>
        </p:nvGrpSpPr>
        <p:grpSpPr>
          <a:xfrm>
            <a:off x="2631000" y="3200744"/>
            <a:ext cx="354586" cy="354586"/>
            <a:chOff x="-31452725" y="3551775"/>
            <a:chExt cx="292225" cy="292225"/>
          </a:xfrm>
        </p:grpSpPr>
        <p:sp>
          <p:nvSpPr>
            <p:cNvPr id="7117" name="Google Shape;7117;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5"/>
          <p:cNvGrpSpPr/>
          <p:nvPr/>
        </p:nvGrpSpPr>
        <p:grpSpPr>
          <a:xfrm>
            <a:off x="2629559" y="3664729"/>
            <a:ext cx="357468" cy="356497"/>
            <a:chOff x="-31455100" y="3909350"/>
            <a:chExt cx="294600" cy="293800"/>
          </a:xfrm>
        </p:grpSpPr>
        <p:sp>
          <p:nvSpPr>
            <p:cNvPr id="7122" name="Google Shape;7122;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5"/>
          <p:cNvGrpSpPr/>
          <p:nvPr/>
        </p:nvGrpSpPr>
        <p:grpSpPr>
          <a:xfrm>
            <a:off x="3970744" y="3665684"/>
            <a:ext cx="353645" cy="354586"/>
            <a:chOff x="-30345325" y="3918800"/>
            <a:chExt cx="291450" cy="292225"/>
          </a:xfrm>
        </p:grpSpPr>
        <p:sp>
          <p:nvSpPr>
            <p:cNvPr id="7125" name="Google Shape;7125;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5"/>
          <p:cNvGrpSpPr/>
          <p:nvPr/>
        </p:nvGrpSpPr>
        <p:grpSpPr>
          <a:xfrm>
            <a:off x="2200736" y="1380546"/>
            <a:ext cx="332593" cy="353645"/>
            <a:chOff x="-34755225" y="3202075"/>
            <a:chExt cx="274100" cy="291450"/>
          </a:xfrm>
        </p:grpSpPr>
        <p:sp>
          <p:nvSpPr>
            <p:cNvPr id="7131" name="Google Shape;7131;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5"/>
          <p:cNvGrpSpPr/>
          <p:nvPr/>
        </p:nvGrpSpPr>
        <p:grpSpPr>
          <a:xfrm>
            <a:off x="2190209" y="1821587"/>
            <a:ext cx="353645" cy="353645"/>
            <a:chOff x="-34763900" y="3561225"/>
            <a:chExt cx="291450" cy="291450"/>
          </a:xfrm>
        </p:grpSpPr>
        <p:sp>
          <p:nvSpPr>
            <p:cNvPr id="7139" name="Google Shape;7139;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2" name="Google Shape;7142;p85"/>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3" name="Google Shape;7143;p85"/>
          <p:cNvGrpSpPr/>
          <p:nvPr/>
        </p:nvGrpSpPr>
        <p:grpSpPr>
          <a:xfrm>
            <a:off x="845106" y="2730099"/>
            <a:ext cx="354586" cy="354586"/>
            <a:chOff x="-32927950" y="3227275"/>
            <a:chExt cx="292225" cy="292225"/>
          </a:xfrm>
        </p:grpSpPr>
        <p:sp>
          <p:nvSpPr>
            <p:cNvPr id="7144" name="Google Shape;7144;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5"/>
          <p:cNvGrpSpPr/>
          <p:nvPr/>
        </p:nvGrpSpPr>
        <p:grpSpPr>
          <a:xfrm>
            <a:off x="844621" y="3201213"/>
            <a:ext cx="355557" cy="353645"/>
            <a:chOff x="-32927950" y="3586425"/>
            <a:chExt cx="293025" cy="291450"/>
          </a:xfrm>
        </p:grpSpPr>
        <p:sp>
          <p:nvSpPr>
            <p:cNvPr id="7150" name="Google Shape;7150;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85"/>
          <p:cNvGrpSpPr/>
          <p:nvPr/>
        </p:nvGrpSpPr>
        <p:grpSpPr>
          <a:xfrm>
            <a:off x="845106" y="3665198"/>
            <a:ext cx="354586" cy="355557"/>
            <a:chOff x="-32927950" y="3944800"/>
            <a:chExt cx="292225" cy="293025"/>
          </a:xfrm>
        </p:grpSpPr>
        <p:sp>
          <p:nvSpPr>
            <p:cNvPr id="7156" name="Google Shape;7156;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85"/>
          <p:cNvGrpSpPr/>
          <p:nvPr/>
        </p:nvGrpSpPr>
        <p:grpSpPr>
          <a:xfrm>
            <a:off x="3073898" y="2730449"/>
            <a:ext cx="354586" cy="353888"/>
            <a:chOff x="-31094350" y="3194000"/>
            <a:chExt cx="292225" cy="291650"/>
          </a:xfrm>
        </p:grpSpPr>
        <p:sp>
          <p:nvSpPr>
            <p:cNvPr id="7166" name="Google Shape;7166;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85"/>
          <p:cNvGrpSpPr/>
          <p:nvPr/>
        </p:nvGrpSpPr>
        <p:grpSpPr>
          <a:xfrm>
            <a:off x="3074368" y="3200941"/>
            <a:ext cx="353645" cy="354191"/>
            <a:chOff x="-31093575" y="3552550"/>
            <a:chExt cx="291450" cy="291900"/>
          </a:xfrm>
        </p:grpSpPr>
        <p:sp>
          <p:nvSpPr>
            <p:cNvPr id="7175" name="Google Shape;7175;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5"/>
          <p:cNvGrpSpPr/>
          <p:nvPr/>
        </p:nvGrpSpPr>
        <p:grpSpPr>
          <a:xfrm>
            <a:off x="3074368" y="3666169"/>
            <a:ext cx="353645" cy="353615"/>
            <a:chOff x="-31093575" y="3911725"/>
            <a:chExt cx="291450" cy="291425"/>
          </a:xfrm>
        </p:grpSpPr>
        <p:sp>
          <p:nvSpPr>
            <p:cNvPr id="7180" name="Google Shape;7180;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85"/>
          <p:cNvGrpSpPr/>
          <p:nvPr/>
        </p:nvGrpSpPr>
        <p:grpSpPr>
          <a:xfrm>
            <a:off x="2183798" y="4123136"/>
            <a:ext cx="356497" cy="354586"/>
            <a:chOff x="-29946000" y="3183175"/>
            <a:chExt cx="293800" cy="292225"/>
          </a:xfrm>
        </p:grpSpPr>
        <p:sp>
          <p:nvSpPr>
            <p:cNvPr id="7183" name="Google Shape;7183;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5"/>
          <p:cNvGrpSpPr/>
          <p:nvPr/>
        </p:nvGrpSpPr>
        <p:grpSpPr>
          <a:xfrm>
            <a:off x="2628330" y="1380289"/>
            <a:ext cx="358408" cy="354161"/>
            <a:chOff x="-34408675" y="3202075"/>
            <a:chExt cx="295375" cy="291875"/>
          </a:xfrm>
        </p:grpSpPr>
        <p:sp>
          <p:nvSpPr>
            <p:cNvPr id="7190" name="Google Shape;7190;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85"/>
          <p:cNvGrpSpPr/>
          <p:nvPr/>
        </p:nvGrpSpPr>
        <p:grpSpPr>
          <a:xfrm>
            <a:off x="2630241" y="1820283"/>
            <a:ext cx="354586" cy="356254"/>
            <a:chOff x="-34405525" y="3558075"/>
            <a:chExt cx="292225" cy="293600"/>
          </a:xfrm>
        </p:grpSpPr>
        <p:sp>
          <p:nvSpPr>
            <p:cNvPr id="7195" name="Google Shape;7195;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5"/>
          <p:cNvGrpSpPr/>
          <p:nvPr/>
        </p:nvGrpSpPr>
        <p:grpSpPr>
          <a:xfrm>
            <a:off x="2629755" y="2256940"/>
            <a:ext cx="355557" cy="353615"/>
            <a:chOff x="-34406325" y="3919600"/>
            <a:chExt cx="293025" cy="291425"/>
          </a:xfrm>
        </p:grpSpPr>
        <p:sp>
          <p:nvSpPr>
            <p:cNvPr id="7199" name="Google Shape;7199;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85"/>
          <p:cNvGrpSpPr/>
          <p:nvPr/>
        </p:nvGrpSpPr>
        <p:grpSpPr>
          <a:xfrm>
            <a:off x="1293653" y="2736303"/>
            <a:ext cx="353645" cy="342179"/>
            <a:chOff x="-32568800" y="3232000"/>
            <a:chExt cx="291450" cy="282000"/>
          </a:xfrm>
        </p:grpSpPr>
        <p:sp>
          <p:nvSpPr>
            <p:cNvPr id="7207" name="Google Shape;7207;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85"/>
          <p:cNvGrpSpPr/>
          <p:nvPr/>
        </p:nvGrpSpPr>
        <p:grpSpPr>
          <a:xfrm>
            <a:off x="1293183" y="3201213"/>
            <a:ext cx="354586" cy="353645"/>
            <a:chOff x="-32569575" y="3586425"/>
            <a:chExt cx="292225" cy="291450"/>
          </a:xfrm>
        </p:grpSpPr>
        <p:sp>
          <p:nvSpPr>
            <p:cNvPr id="7210" name="Google Shape;7210;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85"/>
          <p:cNvGrpSpPr/>
          <p:nvPr/>
        </p:nvGrpSpPr>
        <p:grpSpPr>
          <a:xfrm>
            <a:off x="1284098" y="3665805"/>
            <a:ext cx="372756" cy="354343"/>
            <a:chOff x="-32576675" y="3944600"/>
            <a:chExt cx="307200" cy="292025"/>
          </a:xfrm>
        </p:grpSpPr>
        <p:sp>
          <p:nvSpPr>
            <p:cNvPr id="7213" name="Google Shape;7213;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5"/>
          <p:cNvGrpSpPr/>
          <p:nvPr/>
        </p:nvGrpSpPr>
        <p:grpSpPr>
          <a:xfrm>
            <a:off x="3529065" y="2730100"/>
            <a:ext cx="354586" cy="354586"/>
            <a:chOff x="-30735200" y="3192625"/>
            <a:chExt cx="292225" cy="292225"/>
          </a:xfrm>
        </p:grpSpPr>
        <p:sp>
          <p:nvSpPr>
            <p:cNvPr id="7216" name="Google Shape;7216;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85"/>
          <p:cNvGrpSpPr/>
          <p:nvPr/>
        </p:nvGrpSpPr>
        <p:grpSpPr>
          <a:xfrm>
            <a:off x="3529065" y="3201532"/>
            <a:ext cx="354586" cy="353008"/>
            <a:chOff x="-30735200" y="3552550"/>
            <a:chExt cx="292225" cy="290925"/>
          </a:xfrm>
        </p:grpSpPr>
        <p:sp>
          <p:nvSpPr>
            <p:cNvPr id="7224" name="Google Shape;7224;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5"/>
          <p:cNvGrpSpPr/>
          <p:nvPr/>
        </p:nvGrpSpPr>
        <p:grpSpPr>
          <a:xfrm>
            <a:off x="3529065" y="3666154"/>
            <a:ext cx="354586" cy="353645"/>
            <a:chOff x="-30735200" y="3910925"/>
            <a:chExt cx="292225" cy="291450"/>
          </a:xfrm>
        </p:grpSpPr>
        <p:sp>
          <p:nvSpPr>
            <p:cNvPr id="7227" name="Google Shape;7227;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9" name="Google Shape;7229;p85"/>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0" name="Google Shape;7230;p85"/>
          <p:cNvGrpSpPr/>
          <p:nvPr/>
        </p:nvGrpSpPr>
        <p:grpSpPr>
          <a:xfrm>
            <a:off x="4882910" y="1379021"/>
            <a:ext cx="358971" cy="359224"/>
            <a:chOff x="-57956275" y="3197925"/>
            <a:chExt cx="319000" cy="319225"/>
          </a:xfrm>
        </p:grpSpPr>
        <p:sp>
          <p:nvSpPr>
            <p:cNvPr id="7231" name="Google Shape;7231;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85"/>
          <p:cNvGrpSpPr/>
          <p:nvPr/>
        </p:nvGrpSpPr>
        <p:grpSpPr>
          <a:xfrm>
            <a:off x="4905064" y="1835446"/>
            <a:ext cx="314662" cy="358971"/>
            <a:chOff x="-57940525" y="3590375"/>
            <a:chExt cx="279625" cy="319000"/>
          </a:xfrm>
        </p:grpSpPr>
        <p:sp>
          <p:nvSpPr>
            <p:cNvPr id="7239" name="Google Shape;7239;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5"/>
          <p:cNvGrpSpPr/>
          <p:nvPr/>
        </p:nvGrpSpPr>
        <p:grpSpPr>
          <a:xfrm>
            <a:off x="4875945" y="2276817"/>
            <a:ext cx="358099" cy="358999"/>
            <a:chOff x="-57959425" y="3982600"/>
            <a:chExt cx="318225" cy="319025"/>
          </a:xfrm>
        </p:grpSpPr>
        <p:sp>
          <p:nvSpPr>
            <p:cNvPr id="7245" name="Google Shape;7245;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5"/>
          <p:cNvGrpSpPr/>
          <p:nvPr/>
        </p:nvGrpSpPr>
        <p:grpSpPr>
          <a:xfrm>
            <a:off x="7076112" y="1380146"/>
            <a:ext cx="357226" cy="357226"/>
            <a:chOff x="-55987225" y="3198925"/>
            <a:chExt cx="317450" cy="317450"/>
          </a:xfrm>
        </p:grpSpPr>
        <p:sp>
          <p:nvSpPr>
            <p:cNvPr id="7250" name="Google Shape;7250;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85"/>
          <p:cNvGrpSpPr/>
          <p:nvPr/>
        </p:nvGrpSpPr>
        <p:grpSpPr>
          <a:xfrm>
            <a:off x="7076112" y="1836178"/>
            <a:ext cx="357226" cy="357367"/>
            <a:chOff x="-55987225" y="3591025"/>
            <a:chExt cx="317450" cy="317575"/>
          </a:xfrm>
        </p:grpSpPr>
        <p:sp>
          <p:nvSpPr>
            <p:cNvPr id="7255" name="Google Shape;7255;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85"/>
          <p:cNvGrpSpPr/>
          <p:nvPr/>
        </p:nvGrpSpPr>
        <p:grpSpPr>
          <a:xfrm>
            <a:off x="7090027" y="2276817"/>
            <a:ext cx="358999" cy="358999"/>
            <a:chOff x="-55988800" y="3982600"/>
            <a:chExt cx="319025" cy="319025"/>
          </a:xfrm>
        </p:grpSpPr>
        <p:sp>
          <p:nvSpPr>
            <p:cNvPr id="7261" name="Google Shape;7261;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5"/>
          <p:cNvGrpSpPr/>
          <p:nvPr/>
        </p:nvGrpSpPr>
        <p:grpSpPr>
          <a:xfrm>
            <a:off x="5748546" y="2734774"/>
            <a:ext cx="356326" cy="358971"/>
            <a:chOff x="-54026025" y="3192625"/>
            <a:chExt cx="316650" cy="319000"/>
          </a:xfrm>
        </p:grpSpPr>
        <p:sp>
          <p:nvSpPr>
            <p:cNvPr id="7267" name="Google Shape;7267;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5"/>
          <p:cNvGrpSpPr/>
          <p:nvPr/>
        </p:nvGrpSpPr>
        <p:grpSpPr>
          <a:xfrm>
            <a:off x="5768492" y="3205748"/>
            <a:ext cx="316434" cy="358099"/>
            <a:chOff x="-54007925" y="3584850"/>
            <a:chExt cx="281200" cy="318225"/>
          </a:xfrm>
        </p:grpSpPr>
        <p:sp>
          <p:nvSpPr>
            <p:cNvPr id="7276" name="Google Shape;7276;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5"/>
          <p:cNvGrpSpPr/>
          <p:nvPr/>
        </p:nvGrpSpPr>
        <p:grpSpPr>
          <a:xfrm>
            <a:off x="5768492" y="3667633"/>
            <a:ext cx="316434" cy="358914"/>
            <a:chOff x="-54007925" y="3975575"/>
            <a:chExt cx="281200" cy="318950"/>
          </a:xfrm>
        </p:grpSpPr>
        <p:sp>
          <p:nvSpPr>
            <p:cNvPr id="7283" name="Google Shape;7283;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5"/>
          <p:cNvGrpSpPr/>
          <p:nvPr/>
        </p:nvGrpSpPr>
        <p:grpSpPr>
          <a:xfrm>
            <a:off x="8003359" y="2752104"/>
            <a:ext cx="274770" cy="358492"/>
            <a:chOff x="-52005775" y="3208025"/>
            <a:chExt cx="244175" cy="318575"/>
          </a:xfrm>
        </p:grpSpPr>
        <p:sp>
          <p:nvSpPr>
            <p:cNvPr id="7288" name="Google Shape;7288;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5"/>
          <p:cNvGrpSpPr/>
          <p:nvPr/>
        </p:nvGrpSpPr>
        <p:grpSpPr>
          <a:xfrm>
            <a:off x="5309825" y="1380146"/>
            <a:ext cx="358099" cy="358099"/>
            <a:chOff x="-57568775" y="3198925"/>
            <a:chExt cx="318225" cy="318225"/>
          </a:xfrm>
        </p:grpSpPr>
        <p:sp>
          <p:nvSpPr>
            <p:cNvPr id="7300" name="Google Shape;7300;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5"/>
          <p:cNvGrpSpPr/>
          <p:nvPr/>
        </p:nvGrpSpPr>
        <p:grpSpPr>
          <a:xfrm>
            <a:off x="5331543" y="1835446"/>
            <a:ext cx="314662" cy="358099"/>
            <a:chOff x="-57549075" y="3590375"/>
            <a:chExt cx="279625" cy="318225"/>
          </a:xfrm>
        </p:grpSpPr>
        <p:sp>
          <p:nvSpPr>
            <p:cNvPr id="7307" name="Google Shape;7307;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85"/>
          <p:cNvGrpSpPr/>
          <p:nvPr/>
        </p:nvGrpSpPr>
        <p:grpSpPr>
          <a:xfrm>
            <a:off x="5323740" y="2276817"/>
            <a:ext cx="359871" cy="359871"/>
            <a:chOff x="-57570350" y="3982600"/>
            <a:chExt cx="319800" cy="319800"/>
          </a:xfrm>
        </p:grpSpPr>
        <p:sp>
          <p:nvSpPr>
            <p:cNvPr id="7312" name="Google Shape;7312;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5"/>
          <p:cNvGrpSpPr/>
          <p:nvPr/>
        </p:nvGrpSpPr>
        <p:grpSpPr>
          <a:xfrm>
            <a:off x="7538779" y="1379246"/>
            <a:ext cx="314662" cy="358999"/>
            <a:chOff x="-55576850" y="3198125"/>
            <a:chExt cx="279625" cy="319025"/>
          </a:xfrm>
        </p:grpSpPr>
        <p:sp>
          <p:nvSpPr>
            <p:cNvPr id="7317" name="Google Shape;7317;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5"/>
          <p:cNvGrpSpPr/>
          <p:nvPr/>
        </p:nvGrpSpPr>
        <p:grpSpPr>
          <a:xfrm>
            <a:off x="7516174" y="1835221"/>
            <a:ext cx="359871" cy="358324"/>
            <a:chOff x="-55596550" y="3590175"/>
            <a:chExt cx="319800" cy="318425"/>
          </a:xfrm>
        </p:grpSpPr>
        <p:sp>
          <p:nvSpPr>
            <p:cNvPr id="7322" name="Google Shape;7322;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5"/>
          <p:cNvGrpSpPr/>
          <p:nvPr/>
        </p:nvGrpSpPr>
        <p:grpSpPr>
          <a:xfrm>
            <a:off x="7531412" y="2276564"/>
            <a:ext cx="358999" cy="359252"/>
            <a:chOff x="-55595775" y="3982375"/>
            <a:chExt cx="319025" cy="319250"/>
          </a:xfrm>
        </p:grpSpPr>
        <p:sp>
          <p:nvSpPr>
            <p:cNvPr id="7327" name="Google Shape;7327;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5"/>
          <p:cNvGrpSpPr/>
          <p:nvPr/>
        </p:nvGrpSpPr>
        <p:grpSpPr>
          <a:xfrm>
            <a:off x="6188595" y="2734774"/>
            <a:ext cx="358999" cy="358099"/>
            <a:chOff x="-53635375" y="3192625"/>
            <a:chExt cx="319025" cy="318225"/>
          </a:xfrm>
        </p:grpSpPr>
        <p:sp>
          <p:nvSpPr>
            <p:cNvPr id="7334" name="Google Shape;7334;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5"/>
          <p:cNvGrpSpPr/>
          <p:nvPr/>
        </p:nvGrpSpPr>
        <p:grpSpPr>
          <a:xfrm>
            <a:off x="6210763" y="3205748"/>
            <a:ext cx="314662" cy="358999"/>
            <a:chOff x="-53615675" y="3584850"/>
            <a:chExt cx="279625" cy="319025"/>
          </a:xfrm>
        </p:grpSpPr>
        <p:sp>
          <p:nvSpPr>
            <p:cNvPr id="7338" name="Google Shape;7338;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5"/>
          <p:cNvGrpSpPr/>
          <p:nvPr/>
        </p:nvGrpSpPr>
        <p:grpSpPr>
          <a:xfrm>
            <a:off x="6188609" y="3668674"/>
            <a:ext cx="358971" cy="357874"/>
            <a:chOff x="-53634575" y="3976500"/>
            <a:chExt cx="319000" cy="318025"/>
          </a:xfrm>
        </p:grpSpPr>
        <p:sp>
          <p:nvSpPr>
            <p:cNvPr id="7342" name="Google Shape;7342;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5"/>
          <p:cNvGrpSpPr/>
          <p:nvPr/>
        </p:nvGrpSpPr>
        <p:grpSpPr>
          <a:xfrm>
            <a:off x="7983413" y="3211628"/>
            <a:ext cx="314662" cy="358436"/>
            <a:chOff x="-52023900" y="3590075"/>
            <a:chExt cx="279625" cy="318525"/>
          </a:xfrm>
        </p:grpSpPr>
        <p:sp>
          <p:nvSpPr>
            <p:cNvPr id="7351" name="Google Shape;7351;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5"/>
          <p:cNvGrpSpPr/>
          <p:nvPr/>
        </p:nvGrpSpPr>
        <p:grpSpPr>
          <a:xfrm>
            <a:off x="5746654" y="1380146"/>
            <a:ext cx="358971" cy="358971"/>
            <a:chOff x="-57173375" y="3198925"/>
            <a:chExt cx="319000" cy="319000"/>
          </a:xfrm>
        </p:grpSpPr>
        <p:sp>
          <p:nvSpPr>
            <p:cNvPr id="7359" name="Google Shape;7359;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85"/>
          <p:cNvGrpSpPr/>
          <p:nvPr/>
        </p:nvGrpSpPr>
        <p:grpSpPr>
          <a:xfrm>
            <a:off x="5747541" y="1857587"/>
            <a:ext cx="357198" cy="314690"/>
            <a:chOff x="-57176525" y="3610050"/>
            <a:chExt cx="317425" cy="279650"/>
          </a:xfrm>
        </p:grpSpPr>
        <p:sp>
          <p:nvSpPr>
            <p:cNvPr id="7364" name="Google Shape;7364;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85"/>
          <p:cNvGrpSpPr/>
          <p:nvPr/>
        </p:nvGrpSpPr>
        <p:grpSpPr>
          <a:xfrm>
            <a:off x="7957995" y="1380146"/>
            <a:ext cx="358099" cy="356326"/>
            <a:chOff x="-55202750" y="3198925"/>
            <a:chExt cx="318225" cy="316650"/>
          </a:xfrm>
        </p:grpSpPr>
        <p:sp>
          <p:nvSpPr>
            <p:cNvPr id="7370" name="Google Shape;7370;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5"/>
          <p:cNvGrpSpPr/>
          <p:nvPr/>
        </p:nvGrpSpPr>
        <p:grpSpPr>
          <a:xfrm>
            <a:off x="7968629" y="1835446"/>
            <a:ext cx="336830" cy="358099"/>
            <a:chOff x="-55194875" y="3590375"/>
            <a:chExt cx="299325" cy="318225"/>
          </a:xfrm>
        </p:grpSpPr>
        <p:sp>
          <p:nvSpPr>
            <p:cNvPr id="7373" name="Google Shape;7373;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5"/>
          <p:cNvGrpSpPr/>
          <p:nvPr/>
        </p:nvGrpSpPr>
        <p:grpSpPr>
          <a:xfrm>
            <a:off x="7973247" y="2277717"/>
            <a:ext cx="357198" cy="357198"/>
            <a:chOff x="-55203525" y="3983400"/>
            <a:chExt cx="317425" cy="317425"/>
          </a:xfrm>
        </p:grpSpPr>
        <p:sp>
          <p:nvSpPr>
            <p:cNvPr id="7379" name="Google Shape;7379;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85"/>
          <p:cNvGrpSpPr/>
          <p:nvPr/>
        </p:nvGrpSpPr>
        <p:grpSpPr>
          <a:xfrm>
            <a:off x="6639727" y="2734774"/>
            <a:ext cx="335930" cy="358971"/>
            <a:chOff x="-53232900" y="3192625"/>
            <a:chExt cx="298525" cy="319000"/>
          </a:xfrm>
        </p:grpSpPr>
        <p:sp>
          <p:nvSpPr>
            <p:cNvPr id="7383" name="Google Shape;7383;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5"/>
          <p:cNvGrpSpPr/>
          <p:nvPr/>
        </p:nvGrpSpPr>
        <p:grpSpPr>
          <a:xfrm>
            <a:off x="6629093" y="3205748"/>
            <a:ext cx="357198" cy="356326"/>
            <a:chOff x="-53242350" y="3584850"/>
            <a:chExt cx="317425" cy="316650"/>
          </a:xfrm>
        </p:grpSpPr>
        <p:sp>
          <p:nvSpPr>
            <p:cNvPr id="7392" name="Google Shape;7392;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5"/>
          <p:cNvGrpSpPr/>
          <p:nvPr/>
        </p:nvGrpSpPr>
        <p:grpSpPr>
          <a:xfrm>
            <a:off x="6650362" y="3668449"/>
            <a:ext cx="314662" cy="358999"/>
            <a:chOff x="-53224225" y="3976300"/>
            <a:chExt cx="279625" cy="319025"/>
          </a:xfrm>
        </p:grpSpPr>
        <p:sp>
          <p:nvSpPr>
            <p:cNvPr id="7398" name="Google Shape;7398;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85"/>
          <p:cNvGrpSpPr/>
          <p:nvPr/>
        </p:nvGrpSpPr>
        <p:grpSpPr>
          <a:xfrm>
            <a:off x="7961258" y="3676129"/>
            <a:ext cx="358971" cy="358408"/>
            <a:chOff x="-52043575" y="3983125"/>
            <a:chExt cx="319000" cy="318500"/>
          </a:xfrm>
        </p:grpSpPr>
        <p:sp>
          <p:nvSpPr>
            <p:cNvPr id="7406" name="Google Shape;7406;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85"/>
          <p:cNvGrpSpPr/>
          <p:nvPr/>
        </p:nvGrpSpPr>
        <p:grpSpPr>
          <a:xfrm>
            <a:off x="6215199" y="1380146"/>
            <a:ext cx="314662" cy="358971"/>
            <a:chOff x="-56766175" y="3198925"/>
            <a:chExt cx="279625" cy="319000"/>
          </a:xfrm>
        </p:grpSpPr>
        <p:sp>
          <p:nvSpPr>
            <p:cNvPr id="7416" name="Google Shape;7416;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85"/>
          <p:cNvGrpSpPr/>
          <p:nvPr/>
        </p:nvGrpSpPr>
        <p:grpSpPr>
          <a:xfrm>
            <a:off x="6214313" y="1835446"/>
            <a:ext cx="316434" cy="358099"/>
            <a:chOff x="-56766175" y="3590375"/>
            <a:chExt cx="281200" cy="318225"/>
          </a:xfrm>
        </p:grpSpPr>
        <p:sp>
          <p:nvSpPr>
            <p:cNvPr id="7424" name="Google Shape;7424;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85"/>
          <p:cNvGrpSpPr/>
          <p:nvPr/>
        </p:nvGrpSpPr>
        <p:grpSpPr>
          <a:xfrm>
            <a:off x="6251269" y="2276817"/>
            <a:ext cx="272126" cy="358099"/>
            <a:chOff x="-56747275" y="3982600"/>
            <a:chExt cx="241825" cy="318225"/>
          </a:xfrm>
        </p:grpSpPr>
        <p:sp>
          <p:nvSpPr>
            <p:cNvPr id="7429" name="Google Shape;7429;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5"/>
          <p:cNvGrpSpPr/>
          <p:nvPr/>
        </p:nvGrpSpPr>
        <p:grpSpPr>
          <a:xfrm>
            <a:off x="4859020" y="3219055"/>
            <a:ext cx="358999" cy="342991"/>
            <a:chOff x="-54812875" y="3596675"/>
            <a:chExt cx="319025" cy="304800"/>
          </a:xfrm>
        </p:grpSpPr>
        <p:sp>
          <p:nvSpPr>
            <p:cNvPr id="7437" name="Google Shape;7437;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4" name="Google Shape;7444;p85"/>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5"/>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6" name="Google Shape;7446;p85"/>
          <p:cNvGrpSpPr/>
          <p:nvPr/>
        </p:nvGrpSpPr>
        <p:grpSpPr>
          <a:xfrm>
            <a:off x="4881188" y="3675538"/>
            <a:ext cx="314662" cy="358099"/>
            <a:chOff x="-54793175" y="3982600"/>
            <a:chExt cx="279625" cy="318225"/>
          </a:xfrm>
        </p:grpSpPr>
        <p:sp>
          <p:nvSpPr>
            <p:cNvPr id="7447" name="Google Shape;7447;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5"/>
          <p:cNvGrpSpPr/>
          <p:nvPr/>
        </p:nvGrpSpPr>
        <p:grpSpPr>
          <a:xfrm>
            <a:off x="7092647" y="2734774"/>
            <a:ext cx="314662" cy="358099"/>
            <a:chOff x="-52832000" y="3192625"/>
            <a:chExt cx="279625" cy="318225"/>
          </a:xfrm>
        </p:grpSpPr>
        <p:sp>
          <p:nvSpPr>
            <p:cNvPr id="7455" name="Google Shape;7455;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85"/>
          <p:cNvGrpSpPr/>
          <p:nvPr/>
        </p:nvGrpSpPr>
        <p:grpSpPr>
          <a:xfrm>
            <a:off x="5779179" y="2276142"/>
            <a:ext cx="323524" cy="358774"/>
            <a:chOff x="-57162350" y="3982000"/>
            <a:chExt cx="287500" cy="318825"/>
          </a:xfrm>
        </p:grpSpPr>
        <p:sp>
          <p:nvSpPr>
            <p:cNvPr id="7464" name="Google Shape;7464;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5"/>
          <p:cNvGrpSpPr/>
          <p:nvPr/>
        </p:nvGrpSpPr>
        <p:grpSpPr>
          <a:xfrm>
            <a:off x="7070492" y="3206648"/>
            <a:ext cx="358971" cy="357198"/>
            <a:chOff x="-52851675" y="3585650"/>
            <a:chExt cx="319000" cy="317425"/>
          </a:xfrm>
        </p:grpSpPr>
        <p:sp>
          <p:nvSpPr>
            <p:cNvPr id="7473" name="Google Shape;7473;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85"/>
          <p:cNvGrpSpPr/>
          <p:nvPr/>
        </p:nvGrpSpPr>
        <p:grpSpPr>
          <a:xfrm>
            <a:off x="7092647" y="3668449"/>
            <a:ext cx="314662" cy="358999"/>
            <a:chOff x="-52832000" y="3976300"/>
            <a:chExt cx="279625" cy="319025"/>
          </a:xfrm>
        </p:grpSpPr>
        <p:sp>
          <p:nvSpPr>
            <p:cNvPr id="7480" name="Google Shape;7480;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5"/>
          <p:cNvGrpSpPr/>
          <p:nvPr/>
        </p:nvGrpSpPr>
        <p:grpSpPr>
          <a:xfrm>
            <a:off x="6209853" y="4123097"/>
            <a:ext cx="316434" cy="358099"/>
            <a:chOff x="-51633225" y="3198925"/>
            <a:chExt cx="281200" cy="318225"/>
          </a:xfrm>
        </p:grpSpPr>
        <p:sp>
          <p:nvSpPr>
            <p:cNvPr id="7486" name="Google Shape;7486;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5"/>
          <p:cNvGrpSpPr/>
          <p:nvPr/>
        </p:nvGrpSpPr>
        <p:grpSpPr>
          <a:xfrm>
            <a:off x="6628676" y="1381018"/>
            <a:ext cx="365188" cy="357226"/>
            <a:chOff x="-56396775" y="3199700"/>
            <a:chExt cx="324525" cy="317450"/>
          </a:xfrm>
        </p:grpSpPr>
        <p:sp>
          <p:nvSpPr>
            <p:cNvPr id="7494" name="Google Shape;7494;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5"/>
          <p:cNvGrpSpPr/>
          <p:nvPr/>
        </p:nvGrpSpPr>
        <p:grpSpPr>
          <a:xfrm>
            <a:off x="6631771" y="1846953"/>
            <a:ext cx="358999" cy="335958"/>
            <a:chOff x="-56394425" y="3600600"/>
            <a:chExt cx="319025" cy="298550"/>
          </a:xfrm>
        </p:grpSpPr>
        <p:sp>
          <p:nvSpPr>
            <p:cNvPr id="7501" name="Google Shape;7501;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5"/>
          <p:cNvGrpSpPr/>
          <p:nvPr/>
        </p:nvGrpSpPr>
        <p:grpSpPr>
          <a:xfrm>
            <a:off x="6662538" y="2277717"/>
            <a:ext cx="327068" cy="357198"/>
            <a:chOff x="-56379450" y="3983400"/>
            <a:chExt cx="290650" cy="317425"/>
          </a:xfrm>
        </p:grpSpPr>
        <p:sp>
          <p:nvSpPr>
            <p:cNvPr id="7505" name="Google Shape;7505;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5"/>
          <p:cNvGrpSpPr/>
          <p:nvPr/>
        </p:nvGrpSpPr>
        <p:grpSpPr>
          <a:xfrm>
            <a:off x="5326242" y="2741864"/>
            <a:ext cx="316434" cy="358971"/>
            <a:chOff x="-54401725" y="3198925"/>
            <a:chExt cx="281200" cy="319000"/>
          </a:xfrm>
        </p:grpSpPr>
        <p:sp>
          <p:nvSpPr>
            <p:cNvPr id="7514" name="Google Shape;7514;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5"/>
          <p:cNvGrpSpPr/>
          <p:nvPr/>
        </p:nvGrpSpPr>
        <p:grpSpPr>
          <a:xfrm>
            <a:off x="5327128" y="3211965"/>
            <a:ext cx="314662" cy="358099"/>
            <a:chOff x="-54401725" y="3590375"/>
            <a:chExt cx="279625" cy="318225"/>
          </a:xfrm>
        </p:grpSpPr>
        <p:sp>
          <p:nvSpPr>
            <p:cNvPr id="7526" name="Google Shape;7526;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85"/>
          <p:cNvGrpSpPr/>
          <p:nvPr/>
        </p:nvGrpSpPr>
        <p:grpSpPr>
          <a:xfrm>
            <a:off x="5324920" y="3675538"/>
            <a:ext cx="319079" cy="358099"/>
            <a:chOff x="-54403300" y="3982600"/>
            <a:chExt cx="283550" cy="318225"/>
          </a:xfrm>
        </p:grpSpPr>
        <p:sp>
          <p:nvSpPr>
            <p:cNvPr id="7533" name="Google Shape;7533;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5"/>
          <p:cNvGrpSpPr/>
          <p:nvPr/>
        </p:nvGrpSpPr>
        <p:grpSpPr>
          <a:xfrm>
            <a:off x="7512313" y="2736772"/>
            <a:ext cx="356298" cy="356973"/>
            <a:chOff x="-52458650" y="3194400"/>
            <a:chExt cx="316625" cy="317225"/>
          </a:xfrm>
        </p:grpSpPr>
        <p:sp>
          <p:nvSpPr>
            <p:cNvPr id="7539" name="Google Shape;7539;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5"/>
          <p:cNvGrpSpPr/>
          <p:nvPr/>
        </p:nvGrpSpPr>
        <p:grpSpPr>
          <a:xfrm>
            <a:off x="4881188" y="2741864"/>
            <a:ext cx="314662" cy="358971"/>
            <a:chOff x="-54793175" y="3198925"/>
            <a:chExt cx="279625" cy="319000"/>
          </a:xfrm>
        </p:grpSpPr>
        <p:sp>
          <p:nvSpPr>
            <p:cNvPr id="7548" name="Google Shape;7548;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85"/>
          <p:cNvGrpSpPr/>
          <p:nvPr/>
        </p:nvGrpSpPr>
        <p:grpSpPr>
          <a:xfrm>
            <a:off x="7521611" y="3205748"/>
            <a:ext cx="337703" cy="357845"/>
            <a:chOff x="-52450000" y="3584850"/>
            <a:chExt cx="300100" cy="318000"/>
          </a:xfrm>
        </p:grpSpPr>
        <p:sp>
          <p:nvSpPr>
            <p:cNvPr id="7556" name="Google Shape;7556;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5"/>
          <p:cNvGrpSpPr/>
          <p:nvPr/>
        </p:nvGrpSpPr>
        <p:grpSpPr>
          <a:xfrm>
            <a:off x="7533131" y="3670221"/>
            <a:ext cx="314662" cy="357226"/>
            <a:chOff x="-52440550" y="3977875"/>
            <a:chExt cx="279625" cy="317450"/>
          </a:xfrm>
        </p:grpSpPr>
        <p:sp>
          <p:nvSpPr>
            <p:cNvPr id="7564" name="Google Shape;7564;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85"/>
          <p:cNvGrpSpPr/>
          <p:nvPr/>
        </p:nvGrpSpPr>
        <p:grpSpPr>
          <a:xfrm>
            <a:off x="6645066" y="4126427"/>
            <a:ext cx="314662" cy="358999"/>
            <a:chOff x="-51623775" y="3584850"/>
            <a:chExt cx="279625" cy="319025"/>
          </a:xfrm>
        </p:grpSpPr>
        <p:sp>
          <p:nvSpPr>
            <p:cNvPr id="7573" name="Google Shape;7573;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2" name="Google Shape;7582;p85"/>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Help &amp; Support Icons</a:t>
            </a:r>
            <a:endParaRPr sz="2400">
              <a:solidFill>
                <a:srgbClr val="FFFFFF"/>
              </a:solidFill>
            </a:endParaRPr>
          </a:p>
        </p:txBody>
      </p:sp>
      <p:sp>
        <p:nvSpPr>
          <p:cNvPr id="7583" name="Google Shape;7583;p85"/>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7" name="Shape 7587"/>
        <p:cNvGrpSpPr/>
        <p:nvPr/>
      </p:nvGrpSpPr>
      <p:grpSpPr>
        <a:xfrm>
          <a:off x="0" y="0"/>
          <a:ext cx="0" cy="0"/>
          <a:chOff x="0" y="0"/>
          <a:chExt cx="0" cy="0"/>
        </a:xfrm>
      </p:grpSpPr>
      <p:grpSp>
        <p:nvGrpSpPr>
          <p:cNvPr id="7588" name="Google Shape;7588;p86"/>
          <p:cNvGrpSpPr/>
          <p:nvPr/>
        </p:nvGrpSpPr>
        <p:grpSpPr>
          <a:xfrm>
            <a:off x="885675" y="1386849"/>
            <a:ext cx="276003" cy="357300"/>
            <a:chOff x="-50469125" y="3183175"/>
            <a:chExt cx="233150" cy="301825"/>
          </a:xfrm>
        </p:grpSpPr>
        <p:sp>
          <p:nvSpPr>
            <p:cNvPr id="7589" name="Google Shape;7589;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6"/>
          <p:cNvGrpSpPr/>
          <p:nvPr/>
        </p:nvGrpSpPr>
        <p:grpSpPr>
          <a:xfrm>
            <a:off x="845574" y="1822251"/>
            <a:ext cx="356205" cy="355288"/>
            <a:chOff x="-50504575" y="3550975"/>
            <a:chExt cx="300900" cy="300125"/>
          </a:xfrm>
        </p:grpSpPr>
        <p:sp>
          <p:nvSpPr>
            <p:cNvPr id="7593" name="Google Shape;7593;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6"/>
          <p:cNvGrpSpPr/>
          <p:nvPr/>
        </p:nvGrpSpPr>
        <p:grpSpPr>
          <a:xfrm>
            <a:off x="845574" y="2260493"/>
            <a:ext cx="356205" cy="354341"/>
            <a:chOff x="-50503000" y="3921175"/>
            <a:chExt cx="300900" cy="299325"/>
          </a:xfrm>
        </p:grpSpPr>
        <p:sp>
          <p:nvSpPr>
            <p:cNvPr id="7598" name="Google Shape;7598;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6"/>
          <p:cNvGrpSpPr/>
          <p:nvPr/>
        </p:nvGrpSpPr>
        <p:grpSpPr>
          <a:xfrm>
            <a:off x="3049627" y="1406411"/>
            <a:ext cx="355258" cy="356205"/>
            <a:chOff x="-48630025" y="3199700"/>
            <a:chExt cx="300100" cy="300900"/>
          </a:xfrm>
        </p:grpSpPr>
        <p:sp>
          <p:nvSpPr>
            <p:cNvPr id="7604" name="Google Shape;7604;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6"/>
          <p:cNvGrpSpPr/>
          <p:nvPr/>
        </p:nvGrpSpPr>
        <p:grpSpPr>
          <a:xfrm>
            <a:off x="3049627" y="1843707"/>
            <a:ext cx="355258" cy="355258"/>
            <a:chOff x="-48630025" y="3569100"/>
            <a:chExt cx="300100" cy="300100"/>
          </a:xfrm>
        </p:grpSpPr>
        <p:sp>
          <p:nvSpPr>
            <p:cNvPr id="7608" name="Google Shape;7608;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6"/>
          <p:cNvGrpSpPr/>
          <p:nvPr/>
        </p:nvGrpSpPr>
        <p:grpSpPr>
          <a:xfrm>
            <a:off x="3050101" y="2281003"/>
            <a:ext cx="354311" cy="353394"/>
            <a:chOff x="-48629225" y="3938500"/>
            <a:chExt cx="299300" cy="298525"/>
          </a:xfrm>
        </p:grpSpPr>
        <p:sp>
          <p:nvSpPr>
            <p:cNvPr id="7619" name="Google Shape;7619;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6"/>
          <p:cNvGrpSpPr/>
          <p:nvPr/>
        </p:nvGrpSpPr>
        <p:grpSpPr>
          <a:xfrm>
            <a:off x="1785504" y="2752344"/>
            <a:ext cx="311458" cy="354341"/>
            <a:chOff x="-46762575" y="3200500"/>
            <a:chExt cx="263100" cy="299325"/>
          </a:xfrm>
        </p:grpSpPr>
        <p:sp>
          <p:nvSpPr>
            <p:cNvPr id="7624" name="Google Shape;7624;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6"/>
          <p:cNvGrpSpPr/>
          <p:nvPr/>
        </p:nvGrpSpPr>
        <p:grpSpPr>
          <a:xfrm>
            <a:off x="1763589" y="3211066"/>
            <a:ext cx="355288" cy="312375"/>
            <a:chOff x="-46779900" y="3588000"/>
            <a:chExt cx="300125" cy="263875"/>
          </a:xfrm>
        </p:grpSpPr>
        <p:sp>
          <p:nvSpPr>
            <p:cNvPr id="7630" name="Google Shape;7630;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6"/>
          <p:cNvGrpSpPr/>
          <p:nvPr/>
        </p:nvGrpSpPr>
        <p:grpSpPr>
          <a:xfrm>
            <a:off x="1764062" y="3625988"/>
            <a:ext cx="354341" cy="353394"/>
            <a:chOff x="-46779100" y="3938500"/>
            <a:chExt cx="299325" cy="298525"/>
          </a:xfrm>
        </p:grpSpPr>
        <p:sp>
          <p:nvSpPr>
            <p:cNvPr id="7635" name="Google Shape;7635;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86"/>
          <p:cNvGrpSpPr/>
          <p:nvPr/>
        </p:nvGrpSpPr>
        <p:grpSpPr>
          <a:xfrm>
            <a:off x="3971800" y="2758855"/>
            <a:ext cx="355258" cy="355288"/>
            <a:chOff x="-44924250" y="3206000"/>
            <a:chExt cx="300100" cy="300125"/>
          </a:xfrm>
        </p:grpSpPr>
        <p:sp>
          <p:nvSpPr>
            <p:cNvPr id="7638" name="Google Shape;7638;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6"/>
          <p:cNvGrpSpPr/>
          <p:nvPr/>
        </p:nvGrpSpPr>
        <p:grpSpPr>
          <a:xfrm>
            <a:off x="1286286" y="1386849"/>
            <a:ext cx="355258" cy="355258"/>
            <a:chOff x="-50134375" y="3183175"/>
            <a:chExt cx="300100" cy="300100"/>
          </a:xfrm>
        </p:grpSpPr>
        <p:sp>
          <p:nvSpPr>
            <p:cNvPr id="7644" name="Google Shape;7644;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86"/>
          <p:cNvGrpSpPr/>
          <p:nvPr/>
        </p:nvGrpSpPr>
        <p:grpSpPr>
          <a:xfrm>
            <a:off x="1286286" y="1822251"/>
            <a:ext cx="355258" cy="355288"/>
            <a:chOff x="-50134375" y="3550975"/>
            <a:chExt cx="300100" cy="300125"/>
          </a:xfrm>
        </p:grpSpPr>
        <p:sp>
          <p:nvSpPr>
            <p:cNvPr id="7655" name="Google Shape;7655;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6"/>
          <p:cNvGrpSpPr/>
          <p:nvPr/>
        </p:nvGrpSpPr>
        <p:grpSpPr>
          <a:xfrm>
            <a:off x="1286286" y="2259783"/>
            <a:ext cx="355258" cy="355051"/>
            <a:chOff x="-50134375" y="3920575"/>
            <a:chExt cx="300100" cy="299925"/>
          </a:xfrm>
        </p:grpSpPr>
        <p:sp>
          <p:nvSpPr>
            <p:cNvPr id="7658" name="Google Shape;7658;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6"/>
          <p:cNvGrpSpPr/>
          <p:nvPr/>
        </p:nvGrpSpPr>
        <p:grpSpPr>
          <a:xfrm>
            <a:off x="3497010" y="1407358"/>
            <a:ext cx="357123" cy="355258"/>
            <a:chOff x="-48262200" y="3200500"/>
            <a:chExt cx="301675" cy="300100"/>
          </a:xfrm>
        </p:grpSpPr>
        <p:sp>
          <p:nvSpPr>
            <p:cNvPr id="7662" name="Google Shape;7662;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6"/>
          <p:cNvGrpSpPr/>
          <p:nvPr/>
        </p:nvGrpSpPr>
        <p:grpSpPr>
          <a:xfrm>
            <a:off x="3526383" y="1844447"/>
            <a:ext cx="298377" cy="354519"/>
            <a:chOff x="-48233050" y="3569725"/>
            <a:chExt cx="252050" cy="299475"/>
          </a:xfrm>
        </p:grpSpPr>
        <p:sp>
          <p:nvSpPr>
            <p:cNvPr id="7672" name="Google Shape;7672;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6"/>
          <p:cNvGrpSpPr/>
          <p:nvPr/>
        </p:nvGrpSpPr>
        <p:grpSpPr>
          <a:xfrm>
            <a:off x="3550148" y="2278191"/>
            <a:ext cx="250847" cy="358070"/>
            <a:chOff x="-48216525" y="3936125"/>
            <a:chExt cx="211900" cy="302475"/>
          </a:xfrm>
        </p:grpSpPr>
        <p:sp>
          <p:nvSpPr>
            <p:cNvPr id="7676" name="Google Shape;7676;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6"/>
          <p:cNvGrpSpPr/>
          <p:nvPr/>
        </p:nvGrpSpPr>
        <p:grpSpPr>
          <a:xfrm>
            <a:off x="2205866" y="2753261"/>
            <a:ext cx="355258" cy="355288"/>
            <a:chOff x="-46410500" y="3201275"/>
            <a:chExt cx="300100" cy="300125"/>
          </a:xfrm>
        </p:grpSpPr>
        <p:sp>
          <p:nvSpPr>
            <p:cNvPr id="7681" name="Google Shape;7681;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6"/>
          <p:cNvGrpSpPr/>
          <p:nvPr/>
        </p:nvGrpSpPr>
        <p:grpSpPr>
          <a:xfrm>
            <a:off x="2205866" y="3188692"/>
            <a:ext cx="355258" cy="356205"/>
            <a:chOff x="-46409700" y="3569100"/>
            <a:chExt cx="300100" cy="300900"/>
          </a:xfrm>
        </p:grpSpPr>
        <p:sp>
          <p:nvSpPr>
            <p:cNvPr id="7687" name="Google Shape;7687;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6"/>
          <p:cNvGrpSpPr/>
          <p:nvPr/>
        </p:nvGrpSpPr>
        <p:grpSpPr>
          <a:xfrm>
            <a:off x="2193747" y="3624124"/>
            <a:ext cx="379497" cy="358070"/>
            <a:chOff x="-46422300" y="3936925"/>
            <a:chExt cx="320575" cy="302475"/>
          </a:xfrm>
        </p:grpSpPr>
        <p:sp>
          <p:nvSpPr>
            <p:cNvPr id="7693" name="Google Shape;7693;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6"/>
          <p:cNvGrpSpPr/>
          <p:nvPr/>
        </p:nvGrpSpPr>
        <p:grpSpPr>
          <a:xfrm>
            <a:off x="3971326" y="3178452"/>
            <a:ext cx="356205" cy="355258"/>
            <a:chOff x="-44914800" y="3560450"/>
            <a:chExt cx="300900" cy="300100"/>
          </a:xfrm>
        </p:grpSpPr>
        <p:sp>
          <p:nvSpPr>
            <p:cNvPr id="7696" name="Google Shape;7696;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6"/>
          <p:cNvGrpSpPr/>
          <p:nvPr/>
        </p:nvGrpSpPr>
        <p:grpSpPr>
          <a:xfrm>
            <a:off x="1726378" y="1387086"/>
            <a:ext cx="354311" cy="354104"/>
            <a:chOff x="-49764975" y="3183375"/>
            <a:chExt cx="299300" cy="299125"/>
          </a:xfrm>
        </p:grpSpPr>
        <p:sp>
          <p:nvSpPr>
            <p:cNvPr id="7702" name="Google Shape;7702;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86"/>
          <p:cNvGrpSpPr/>
          <p:nvPr/>
        </p:nvGrpSpPr>
        <p:grpSpPr>
          <a:xfrm>
            <a:off x="1726378" y="1822547"/>
            <a:ext cx="354311" cy="355909"/>
            <a:chOff x="-49764975" y="3551225"/>
            <a:chExt cx="299300" cy="300650"/>
          </a:xfrm>
        </p:grpSpPr>
        <p:sp>
          <p:nvSpPr>
            <p:cNvPr id="7712" name="Google Shape;7712;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6"/>
          <p:cNvGrpSpPr/>
          <p:nvPr/>
        </p:nvGrpSpPr>
        <p:grpSpPr>
          <a:xfrm>
            <a:off x="1724040" y="2259310"/>
            <a:ext cx="358987" cy="355525"/>
            <a:chOff x="-49766550" y="3920175"/>
            <a:chExt cx="303250" cy="300325"/>
          </a:xfrm>
        </p:grpSpPr>
        <p:sp>
          <p:nvSpPr>
            <p:cNvPr id="7724" name="Google Shape;7724;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86"/>
          <p:cNvGrpSpPr/>
          <p:nvPr/>
        </p:nvGrpSpPr>
        <p:grpSpPr>
          <a:xfrm>
            <a:off x="3939571" y="1407358"/>
            <a:ext cx="357123" cy="354341"/>
            <a:chOff x="-47892800" y="3200500"/>
            <a:chExt cx="301675" cy="299325"/>
          </a:xfrm>
        </p:grpSpPr>
        <p:sp>
          <p:nvSpPr>
            <p:cNvPr id="7729" name="Google Shape;7729;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6"/>
          <p:cNvGrpSpPr/>
          <p:nvPr/>
        </p:nvGrpSpPr>
        <p:grpSpPr>
          <a:xfrm>
            <a:off x="4003437" y="1843707"/>
            <a:ext cx="229391" cy="355258"/>
            <a:chOff x="-47839250" y="3569100"/>
            <a:chExt cx="193775" cy="300100"/>
          </a:xfrm>
        </p:grpSpPr>
        <p:sp>
          <p:nvSpPr>
            <p:cNvPr id="7736" name="Google Shape;7736;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6"/>
          <p:cNvGrpSpPr/>
          <p:nvPr/>
        </p:nvGrpSpPr>
        <p:grpSpPr>
          <a:xfrm>
            <a:off x="3940503" y="2280056"/>
            <a:ext cx="355258" cy="356205"/>
            <a:chOff x="-47892800" y="3937700"/>
            <a:chExt cx="300100" cy="300900"/>
          </a:xfrm>
        </p:grpSpPr>
        <p:sp>
          <p:nvSpPr>
            <p:cNvPr id="7743" name="Google Shape;7743;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86"/>
          <p:cNvGrpSpPr/>
          <p:nvPr/>
        </p:nvGrpSpPr>
        <p:grpSpPr>
          <a:xfrm>
            <a:off x="2645798" y="2773770"/>
            <a:ext cx="355258" cy="311458"/>
            <a:chOff x="-46042675" y="3218600"/>
            <a:chExt cx="300100" cy="263100"/>
          </a:xfrm>
        </p:grpSpPr>
        <p:sp>
          <p:nvSpPr>
            <p:cNvPr id="7752" name="Google Shape;7752;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86"/>
          <p:cNvGrpSpPr/>
          <p:nvPr/>
        </p:nvGrpSpPr>
        <p:grpSpPr>
          <a:xfrm>
            <a:off x="2645798" y="3188219"/>
            <a:ext cx="355258" cy="323118"/>
            <a:chOff x="-46042675" y="3568700"/>
            <a:chExt cx="300100" cy="272950"/>
          </a:xfrm>
        </p:grpSpPr>
        <p:sp>
          <p:nvSpPr>
            <p:cNvPr id="7759" name="Google Shape;7759;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6"/>
          <p:cNvGrpSpPr/>
          <p:nvPr/>
        </p:nvGrpSpPr>
        <p:grpSpPr>
          <a:xfrm>
            <a:off x="2687749" y="3625189"/>
            <a:ext cx="271357" cy="356057"/>
            <a:chOff x="-46007225" y="3937825"/>
            <a:chExt cx="229225" cy="300775"/>
          </a:xfrm>
        </p:grpSpPr>
        <p:sp>
          <p:nvSpPr>
            <p:cNvPr id="7764" name="Google Shape;7764;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6"/>
          <p:cNvGrpSpPr/>
          <p:nvPr/>
        </p:nvGrpSpPr>
        <p:grpSpPr>
          <a:xfrm>
            <a:off x="3993241" y="3615275"/>
            <a:ext cx="312375" cy="357596"/>
            <a:chOff x="-44895900" y="3929450"/>
            <a:chExt cx="263875" cy="302075"/>
          </a:xfrm>
        </p:grpSpPr>
        <p:sp>
          <p:nvSpPr>
            <p:cNvPr id="7775" name="Google Shape;7775;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6"/>
          <p:cNvGrpSpPr/>
          <p:nvPr/>
        </p:nvGrpSpPr>
        <p:grpSpPr>
          <a:xfrm>
            <a:off x="2167060" y="1398036"/>
            <a:ext cx="356205" cy="332885"/>
            <a:chOff x="-49397175" y="3192625"/>
            <a:chExt cx="300900" cy="281200"/>
          </a:xfrm>
        </p:grpSpPr>
        <p:sp>
          <p:nvSpPr>
            <p:cNvPr id="7782" name="Google Shape;7782;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86"/>
          <p:cNvGrpSpPr/>
          <p:nvPr/>
        </p:nvGrpSpPr>
        <p:grpSpPr>
          <a:xfrm>
            <a:off x="2193163" y="1822251"/>
            <a:ext cx="304000" cy="356205"/>
            <a:chOff x="-49375900" y="3550975"/>
            <a:chExt cx="256800" cy="300900"/>
          </a:xfrm>
        </p:grpSpPr>
        <p:sp>
          <p:nvSpPr>
            <p:cNvPr id="7790" name="Google Shape;7790;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6"/>
          <p:cNvGrpSpPr/>
          <p:nvPr/>
        </p:nvGrpSpPr>
        <p:grpSpPr>
          <a:xfrm>
            <a:off x="2188516" y="2259546"/>
            <a:ext cx="313293" cy="356205"/>
            <a:chOff x="-49378250" y="3920375"/>
            <a:chExt cx="264650" cy="300900"/>
          </a:xfrm>
        </p:grpSpPr>
        <p:sp>
          <p:nvSpPr>
            <p:cNvPr id="7802" name="Google Shape;7802;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6"/>
          <p:cNvGrpSpPr/>
          <p:nvPr/>
        </p:nvGrpSpPr>
        <p:grpSpPr>
          <a:xfrm>
            <a:off x="907504" y="2752344"/>
            <a:ext cx="312375" cy="357123"/>
            <a:chOff x="-47505300" y="3200500"/>
            <a:chExt cx="263875" cy="301675"/>
          </a:xfrm>
        </p:grpSpPr>
        <p:sp>
          <p:nvSpPr>
            <p:cNvPr id="7810" name="Google Shape;7810;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6"/>
          <p:cNvGrpSpPr/>
          <p:nvPr/>
        </p:nvGrpSpPr>
        <p:grpSpPr>
          <a:xfrm>
            <a:off x="885604" y="3188692"/>
            <a:ext cx="356176" cy="355051"/>
            <a:chOff x="-47524975" y="3569100"/>
            <a:chExt cx="300875" cy="299925"/>
          </a:xfrm>
        </p:grpSpPr>
        <p:sp>
          <p:nvSpPr>
            <p:cNvPr id="7824" name="Google Shape;7824;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86"/>
          <p:cNvGrpSpPr/>
          <p:nvPr/>
        </p:nvGrpSpPr>
        <p:grpSpPr>
          <a:xfrm>
            <a:off x="886062" y="3667954"/>
            <a:ext cx="355258" cy="270410"/>
            <a:chOff x="-47523400" y="3973950"/>
            <a:chExt cx="300100" cy="228425"/>
          </a:xfrm>
        </p:grpSpPr>
        <p:sp>
          <p:nvSpPr>
            <p:cNvPr id="7830" name="Google Shape;7830;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6"/>
          <p:cNvGrpSpPr/>
          <p:nvPr/>
        </p:nvGrpSpPr>
        <p:grpSpPr>
          <a:xfrm>
            <a:off x="3091183" y="2750953"/>
            <a:ext cx="354341" cy="357596"/>
            <a:chOff x="-45673275" y="3199325"/>
            <a:chExt cx="299325" cy="302075"/>
          </a:xfrm>
        </p:grpSpPr>
        <p:sp>
          <p:nvSpPr>
            <p:cNvPr id="7836" name="Google Shape;7836;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6"/>
          <p:cNvGrpSpPr/>
          <p:nvPr/>
        </p:nvGrpSpPr>
        <p:grpSpPr>
          <a:xfrm>
            <a:off x="3090251" y="3209202"/>
            <a:ext cx="356205" cy="314240"/>
            <a:chOff x="-45674075" y="3586425"/>
            <a:chExt cx="300900" cy="265450"/>
          </a:xfrm>
        </p:grpSpPr>
        <p:sp>
          <p:nvSpPr>
            <p:cNvPr id="7840" name="Google Shape;7840;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86"/>
          <p:cNvGrpSpPr/>
          <p:nvPr/>
        </p:nvGrpSpPr>
        <p:grpSpPr>
          <a:xfrm>
            <a:off x="3091183" y="3625041"/>
            <a:ext cx="354341" cy="356205"/>
            <a:chOff x="-45673275" y="3937700"/>
            <a:chExt cx="299325" cy="300900"/>
          </a:xfrm>
        </p:grpSpPr>
        <p:sp>
          <p:nvSpPr>
            <p:cNvPr id="7843" name="Google Shape;7843;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6"/>
          <p:cNvGrpSpPr/>
          <p:nvPr/>
        </p:nvGrpSpPr>
        <p:grpSpPr>
          <a:xfrm>
            <a:off x="2205349" y="4117825"/>
            <a:ext cx="356205" cy="356205"/>
            <a:chOff x="-44512325" y="3176075"/>
            <a:chExt cx="300900" cy="300900"/>
          </a:xfrm>
        </p:grpSpPr>
        <p:sp>
          <p:nvSpPr>
            <p:cNvPr id="7850" name="Google Shape;7850;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6"/>
          <p:cNvGrpSpPr/>
          <p:nvPr/>
        </p:nvGrpSpPr>
        <p:grpSpPr>
          <a:xfrm>
            <a:off x="2608689" y="1386849"/>
            <a:ext cx="354341" cy="354341"/>
            <a:chOff x="-49027775" y="3183175"/>
            <a:chExt cx="299325" cy="299325"/>
          </a:xfrm>
        </p:grpSpPr>
        <p:sp>
          <p:nvSpPr>
            <p:cNvPr id="7854" name="Google Shape;7854;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6"/>
          <p:cNvGrpSpPr/>
          <p:nvPr/>
        </p:nvGrpSpPr>
        <p:grpSpPr>
          <a:xfrm>
            <a:off x="2608230" y="1822251"/>
            <a:ext cx="355258" cy="357152"/>
            <a:chOff x="-49027775" y="3550975"/>
            <a:chExt cx="300100" cy="301700"/>
          </a:xfrm>
        </p:grpSpPr>
        <p:sp>
          <p:nvSpPr>
            <p:cNvPr id="7859" name="Google Shape;7859;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6"/>
          <p:cNvGrpSpPr/>
          <p:nvPr/>
        </p:nvGrpSpPr>
        <p:grpSpPr>
          <a:xfrm>
            <a:off x="2606306" y="2259310"/>
            <a:ext cx="359106" cy="355525"/>
            <a:chOff x="-49031025" y="3920175"/>
            <a:chExt cx="303350" cy="300325"/>
          </a:xfrm>
        </p:grpSpPr>
        <p:sp>
          <p:nvSpPr>
            <p:cNvPr id="7870" name="Google Shape;7870;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86"/>
          <p:cNvGrpSpPr/>
          <p:nvPr/>
        </p:nvGrpSpPr>
        <p:grpSpPr>
          <a:xfrm>
            <a:off x="1322411" y="2752344"/>
            <a:ext cx="356176" cy="354341"/>
            <a:chOff x="-47155575" y="3200500"/>
            <a:chExt cx="300875" cy="299325"/>
          </a:xfrm>
        </p:grpSpPr>
        <p:sp>
          <p:nvSpPr>
            <p:cNvPr id="7877" name="Google Shape;7877;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6"/>
          <p:cNvGrpSpPr/>
          <p:nvPr/>
        </p:nvGrpSpPr>
        <p:grpSpPr>
          <a:xfrm>
            <a:off x="1322870" y="3188692"/>
            <a:ext cx="355258" cy="355258"/>
            <a:chOff x="-47154800" y="3569100"/>
            <a:chExt cx="300100" cy="300100"/>
          </a:xfrm>
        </p:grpSpPr>
        <p:sp>
          <p:nvSpPr>
            <p:cNvPr id="7884" name="Google Shape;7884;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6"/>
          <p:cNvGrpSpPr/>
          <p:nvPr/>
        </p:nvGrpSpPr>
        <p:grpSpPr>
          <a:xfrm>
            <a:off x="1323343" y="3626905"/>
            <a:ext cx="354311" cy="353423"/>
            <a:chOff x="-47154000" y="3939275"/>
            <a:chExt cx="299300" cy="298550"/>
          </a:xfrm>
        </p:grpSpPr>
        <p:sp>
          <p:nvSpPr>
            <p:cNvPr id="7891" name="Google Shape;7891;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86"/>
          <p:cNvGrpSpPr/>
          <p:nvPr/>
        </p:nvGrpSpPr>
        <p:grpSpPr>
          <a:xfrm>
            <a:off x="3548633" y="2752344"/>
            <a:ext cx="312375" cy="354341"/>
            <a:chOff x="-45286550" y="3200500"/>
            <a:chExt cx="263875" cy="299325"/>
          </a:xfrm>
        </p:grpSpPr>
        <p:sp>
          <p:nvSpPr>
            <p:cNvPr id="7896" name="Google Shape;7896;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6"/>
          <p:cNvGrpSpPr/>
          <p:nvPr/>
        </p:nvGrpSpPr>
        <p:grpSpPr>
          <a:xfrm>
            <a:off x="3548633" y="3189639"/>
            <a:ext cx="312375" cy="354311"/>
            <a:chOff x="-45286550" y="3569900"/>
            <a:chExt cx="263875" cy="299300"/>
          </a:xfrm>
        </p:grpSpPr>
        <p:sp>
          <p:nvSpPr>
            <p:cNvPr id="7900" name="Google Shape;7900;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6"/>
          <p:cNvGrpSpPr/>
          <p:nvPr/>
        </p:nvGrpSpPr>
        <p:grpSpPr>
          <a:xfrm>
            <a:off x="3559820" y="3625988"/>
            <a:ext cx="290001" cy="355258"/>
            <a:chOff x="-45277900" y="3938500"/>
            <a:chExt cx="244975" cy="300100"/>
          </a:xfrm>
        </p:grpSpPr>
        <p:sp>
          <p:nvSpPr>
            <p:cNvPr id="7907" name="Google Shape;7907;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6"/>
          <p:cNvGrpSpPr/>
          <p:nvPr/>
        </p:nvGrpSpPr>
        <p:grpSpPr>
          <a:xfrm>
            <a:off x="2645769" y="4095090"/>
            <a:ext cx="355258" cy="355258"/>
            <a:chOff x="-44502875" y="3576975"/>
            <a:chExt cx="300100" cy="300100"/>
          </a:xfrm>
        </p:grpSpPr>
        <p:sp>
          <p:nvSpPr>
            <p:cNvPr id="7912" name="Google Shape;7912;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86"/>
          <p:cNvGrpSpPr/>
          <p:nvPr/>
        </p:nvGrpSpPr>
        <p:grpSpPr>
          <a:xfrm>
            <a:off x="4858981" y="1820745"/>
            <a:ext cx="356196" cy="354670"/>
            <a:chOff x="-13946200" y="3647075"/>
            <a:chExt cx="353650" cy="352100"/>
          </a:xfrm>
        </p:grpSpPr>
        <p:sp>
          <p:nvSpPr>
            <p:cNvPr id="7916" name="Google Shape;7916;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6"/>
          <p:cNvGrpSpPr/>
          <p:nvPr/>
        </p:nvGrpSpPr>
        <p:grpSpPr>
          <a:xfrm>
            <a:off x="6642374" y="1380228"/>
            <a:ext cx="357002" cy="354267"/>
            <a:chOff x="-12163025" y="3214275"/>
            <a:chExt cx="354450" cy="351700"/>
          </a:xfrm>
        </p:grpSpPr>
        <p:sp>
          <p:nvSpPr>
            <p:cNvPr id="7923" name="Google Shape;7923;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86"/>
          <p:cNvGrpSpPr/>
          <p:nvPr/>
        </p:nvGrpSpPr>
        <p:grpSpPr>
          <a:xfrm>
            <a:off x="6643154" y="1819965"/>
            <a:ext cx="355441" cy="356232"/>
            <a:chOff x="-12160675" y="3647875"/>
            <a:chExt cx="352900" cy="353650"/>
          </a:xfrm>
        </p:grpSpPr>
        <p:sp>
          <p:nvSpPr>
            <p:cNvPr id="7927" name="Google Shape;7927;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86"/>
          <p:cNvGrpSpPr/>
          <p:nvPr/>
        </p:nvGrpSpPr>
        <p:grpSpPr>
          <a:xfrm>
            <a:off x="6653870" y="2264421"/>
            <a:ext cx="354635" cy="356232"/>
            <a:chOff x="-12160675" y="4081850"/>
            <a:chExt cx="352100" cy="353650"/>
          </a:xfrm>
        </p:grpSpPr>
        <p:sp>
          <p:nvSpPr>
            <p:cNvPr id="7935" name="Google Shape;7935;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6"/>
          <p:cNvGrpSpPr/>
          <p:nvPr/>
        </p:nvGrpSpPr>
        <p:grpSpPr>
          <a:xfrm>
            <a:off x="4858836" y="2738864"/>
            <a:ext cx="355416" cy="355652"/>
            <a:chOff x="-10391650" y="3180600"/>
            <a:chExt cx="352875" cy="353075"/>
          </a:xfrm>
        </p:grpSpPr>
        <p:sp>
          <p:nvSpPr>
            <p:cNvPr id="7942" name="Google Shape;7942;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86"/>
          <p:cNvGrpSpPr/>
          <p:nvPr/>
        </p:nvGrpSpPr>
        <p:grpSpPr>
          <a:xfrm>
            <a:off x="4858835" y="3215662"/>
            <a:ext cx="354635" cy="353890"/>
            <a:chOff x="-10390875" y="3616350"/>
            <a:chExt cx="352100" cy="351325"/>
          </a:xfrm>
        </p:grpSpPr>
        <p:sp>
          <p:nvSpPr>
            <p:cNvPr id="7949" name="Google Shape;7949;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86"/>
          <p:cNvGrpSpPr/>
          <p:nvPr/>
        </p:nvGrpSpPr>
        <p:grpSpPr>
          <a:xfrm>
            <a:off x="7525810" y="2740327"/>
            <a:ext cx="312585" cy="354670"/>
            <a:chOff x="-10370400" y="4049550"/>
            <a:chExt cx="310350" cy="352100"/>
          </a:xfrm>
        </p:grpSpPr>
        <p:sp>
          <p:nvSpPr>
            <p:cNvPr id="7953" name="Google Shape;7953;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6"/>
          <p:cNvGrpSpPr/>
          <p:nvPr/>
        </p:nvGrpSpPr>
        <p:grpSpPr>
          <a:xfrm>
            <a:off x="6630066" y="2739268"/>
            <a:ext cx="379236" cy="354847"/>
            <a:chOff x="-8674650" y="3210975"/>
            <a:chExt cx="376525" cy="352275"/>
          </a:xfrm>
        </p:grpSpPr>
        <p:sp>
          <p:nvSpPr>
            <p:cNvPr id="7959" name="Google Shape;7959;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6"/>
          <p:cNvGrpSpPr/>
          <p:nvPr/>
        </p:nvGrpSpPr>
        <p:grpSpPr>
          <a:xfrm>
            <a:off x="5301563" y="1820745"/>
            <a:ext cx="356221" cy="354670"/>
            <a:chOff x="-13512225" y="3647075"/>
            <a:chExt cx="353675" cy="352100"/>
          </a:xfrm>
        </p:grpSpPr>
        <p:sp>
          <p:nvSpPr>
            <p:cNvPr id="7966" name="Google Shape;7966;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86"/>
          <p:cNvGrpSpPr/>
          <p:nvPr/>
        </p:nvGrpSpPr>
        <p:grpSpPr>
          <a:xfrm>
            <a:off x="5311876" y="2264811"/>
            <a:ext cx="356221" cy="355451"/>
            <a:chOff x="-13512225" y="4080275"/>
            <a:chExt cx="353675" cy="352875"/>
          </a:xfrm>
        </p:grpSpPr>
        <p:sp>
          <p:nvSpPr>
            <p:cNvPr id="7977" name="Google Shape;7977;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6"/>
          <p:cNvGrpSpPr/>
          <p:nvPr/>
        </p:nvGrpSpPr>
        <p:grpSpPr>
          <a:xfrm>
            <a:off x="7084956" y="1412172"/>
            <a:ext cx="356196" cy="290379"/>
            <a:chOff x="-11728250" y="3245400"/>
            <a:chExt cx="353650" cy="288275"/>
          </a:xfrm>
        </p:grpSpPr>
        <p:sp>
          <p:nvSpPr>
            <p:cNvPr id="7989" name="Google Shape;7989;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86"/>
          <p:cNvGrpSpPr/>
          <p:nvPr/>
        </p:nvGrpSpPr>
        <p:grpSpPr>
          <a:xfrm>
            <a:off x="7117464" y="2264811"/>
            <a:ext cx="311804" cy="355451"/>
            <a:chOff x="-11703850" y="4081850"/>
            <a:chExt cx="309575" cy="352875"/>
          </a:xfrm>
        </p:grpSpPr>
        <p:sp>
          <p:nvSpPr>
            <p:cNvPr id="7995" name="Google Shape;7995;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6"/>
          <p:cNvGrpSpPr/>
          <p:nvPr/>
        </p:nvGrpSpPr>
        <p:grpSpPr>
          <a:xfrm>
            <a:off x="5306120" y="2738964"/>
            <a:ext cx="357002" cy="355451"/>
            <a:chOff x="-9958475" y="3180025"/>
            <a:chExt cx="354450" cy="352875"/>
          </a:xfrm>
        </p:grpSpPr>
        <p:sp>
          <p:nvSpPr>
            <p:cNvPr id="8004" name="Google Shape;8004;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6"/>
          <p:cNvGrpSpPr/>
          <p:nvPr/>
        </p:nvGrpSpPr>
        <p:grpSpPr>
          <a:xfrm>
            <a:off x="5315247" y="3214945"/>
            <a:ext cx="337966" cy="355325"/>
            <a:chOff x="-9949025" y="3615575"/>
            <a:chExt cx="335550" cy="352750"/>
          </a:xfrm>
        </p:grpSpPr>
        <p:sp>
          <p:nvSpPr>
            <p:cNvPr id="8008" name="Google Shape;8008;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86"/>
          <p:cNvGrpSpPr/>
          <p:nvPr/>
        </p:nvGrpSpPr>
        <p:grpSpPr>
          <a:xfrm>
            <a:off x="7950093" y="2738451"/>
            <a:ext cx="360175" cy="358423"/>
            <a:chOff x="-9961625" y="4048175"/>
            <a:chExt cx="357600" cy="355825"/>
          </a:xfrm>
        </p:grpSpPr>
        <p:sp>
          <p:nvSpPr>
            <p:cNvPr id="8012" name="Google Shape;8012;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6"/>
          <p:cNvGrpSpPr/>
          <p:nvPr/>
        </p:nvGrpSpPr>
        <p:grpSpPr>
          <a:xfrm>
            <a:off x="6636814" y="3213963"/>
            <a:ext cx="364959" cy="357289"/>
            <a:chOff x="-8680950" y="3624225"/>
            <a:chExt cx="362350" cy="354700"/>
          </a:xfrm>
        </p:grpSpPr>
        <p:sp>
          <p:nvSpPr>
            <p:cNvPr id="8019" name="Google Shape;8019;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86"/>
          <p:cNvGrpSpPr/>
          <p:nvPr/>
        </p:nvGrpSpPr>
        <p:grpSpPr>
          <a:xfrm>
            <a:off x="5773058" y="1379624"/>
            <a:ext cx="313365" cy="355476"/>
            <a:chOff x="-13056975" y="3212300"/>
            <a:chExt cx="311125" cy="352900"/>
          </a:xfrm>
        </p:grpSpPr>
        <p:sp>
          <p:nvSpPr>
            <p:cNvPr id="8026" name="Google Shape;8026;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6"/>
          <p:cNvGrpSpPr/>
          <p:nvPr/>
        </p:nvGrpSpPr>
        <p:grpSpPr>
          <a:xfrm>
            <a:off x="5750446" y="1820418"/>
            <a:ext cx="358588" cy="355325"/>
            <a:chOff x="-13077450" y="3647075"/>
            <a:chExt cx="356025" cy="352750"/>
          </a:xfrm>
        </p:grpSpPr>
        <p:sp>
          <p:nvSpPr>
            <p:cNvPr id="8031" name="Google Shape;8031;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6"/>
          <p:cNvGrpSpPr/>
          <p:nvPr/>
        </p:nvGrpSpPr>
        <p:grpSpPr>
          <a:xfrm>
            <a:off x="5761552" y="2264018"/>
            <a:ext cx="357002" cy="357037"/>
            <a:chOff x="-13079025" y="4079475"/>
            <a:chExt cx="354450" cy="354450"/>
          </a:xfrm>
        </p:grpSpPr>
        <p:sp>
          <p:nvSpPr>
            <p:cNvPr id="8035" name="Google Shape;8035;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6"/>
          <p:cNvGrpSpPr/>
          <p:nvPr/>
        </p:nvGrpSpPr>
        <p:grpSpPr>
          <a:xfrm>
            <a:off x="7534619" y="1380027"/>
            <a:ext cx="356221" cy="354670"/>
            <a:chOff x="-11292700" y="3213875"/>
            <a:chExt cx="353675" cy="352100"/>
          </a:xfrm>
        </p:grpSpPr>
        <p:sp>
          <p:nvSpPr>
            <p:cNvPr id="8040" name="Google Shape;8040;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6"/>
          <p:cNvGrpSpPr/>
          <p:nvPr/>
        </p:nvGrpSpPr>
        <p:grpSpPr>
          <a:xfrm>
            <a:off x="7528677" y="1819965"/>
            <a:ext cx="368106" cy="356232"/>
            <a:chOff x="-11299000" y="3647875"/>
            <a:chExt cx="365475" cy="353650"/>
          </a:xfrm>
        </p:grpSpPr>
        <p:sp>
          <p:nvSpPr>
            <p:cNvPr id="8048" name="Google Shape;8048;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86"/>
          <p:cNvGrpSpPr/>
          <p:nvPr/>
        </p:nvGrpSpPr>
        <p:grpSpPr>
          <a:xfrm>
            <a:off x="7544139" y="2275916"/>
            <a:ext cx="357808" cy="333240"/>
            <a:chOff x="-11295075" y="4092875"/>
            <a:chExt cx="355250" cy="330825"/>
          </a:xfrm>
        </p:grpSpPr>
        <p:sp>
          <p:nvSpPr>
            <p:cNvPr id="8055" name="Google Shape;8055;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6"/>
          <p:cNvGrpSpPr/>
          <p:nvPr/>
        </p:nvGrpSpPr>
        <p:grpSpPr>
          <a:xfrm>
            <a:off x="5769739" y="2738964"/>
            <a:ext cx="312585" cy="355451"/>
            <a:chOff x="-9500075" y="3180800"/>
            <a:chExt cx="310350" cy="352875"/>
          </a:xfrm>
        </p:grpSpPr>
        <p:sp>
          <p:nvSpPr>
            <p:cNvPr id="8061" name="Google Shape;8061;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6"/>
          <p:cNvGrpSpPr/>
          <p:nvPr/>
        </p:nvGrpSpPr>
        <p:grpSpPr>
          <a:xfrm>
            <a:off x="5747530" y="3214479"/>
            <a:ext cx="356221" cy="356257"/>
            <a:chOff x="-9523700" y="3614000"/>
            <a:chExt cx="353675" cy="353675"/>
          </a:xfrm>
        </p:grpSpPr>
        <p:sp>
          <p:nvSpPr>
            <p:cNvPr id="8071" name="Google Shape;8071;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6"/>
          <p:cNvGrpSpPr/>
          <p:nvPr/>
        </p:nvGrpSpPr>
        <p:grpSpPr>
          <a:xfrm>
            <a:off x="7532481" y="3237121"/>
            <a:ext cx="356221" cy="354670"/>
            <a:chOff x="-9523700" y="4049550"/>
            <a:chExt cx="353675" cy="352100"/>
          </a:xfrm>
        </p:grpSpPr>
        <p:sp>
          <p:nvSpPr>
            <p:cNvPr id="8081" name="Google Shape;8081;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6"/>
          <p:cNvGrpSpPr/>
          <p:nvPr/>
        </p:nvGrpSpPr>
        <p:grpSpPr>
          <a:xfrm>
            <a:off x="7088596" y="3237094"/>
            <a:ext cx="357002" cy="311029"/>
            <a:chOff x="-8209150" y="3659675"/>
            <a:chExt cx="354450" cy="308775"/>
          </a:xfrm>
        </p:grpSpPr>
        <p:sp>
          <p:nvSpPr>
            <p:cNvPr id="8089" name="Google Shape;8089;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6"/>
          <p:cNvGrpSpPr/>
          <p:nvPr/>
        </p:nvGrpSpPr>
        <p:grpSpPr>
          <a:xfrm>
            <a:off x="6202157" y="2266007"/>
            <a:ext cx="356221" cy="353059"/>
            <a:chOff x="-12643475" y="4081850"/>
            <a:chExt cx="353675" cy="350500"/>
          </a:xfrm>
        </p:grpSpPr>
        <p:sp>
          <p:nvSpPr>
            <p:cNvPr id="8096" name="Google Shape;8096;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0" name="Google Shape;8100;p86"/>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1" name="Google Shape;8101;p86"/>
          <p:cNvGrpSpPr/>
          <p:nvPr/>
        </p:nvGrpSpPr>
        <p:grpSpPr>
          <a:xfrm>
            <a:off x="7984757" y="2275916"/>
            <a:ext cx="356221" cy="333240"/>
            <a:chOff x="-10858725" y="4092875"/>
            <a:chExt cx="353675" cy="330825"/>
          </a:xfrm>
        </p:grpSpPr>
        <p:sp>
          <p:nvSpPr>
            <p:cNvPr id="8102" name="Google Shape;8102;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6"/>
          <p:cNvGrpSpPr/>
          <p:nvPr/>
        </p:nvGrpSpPr>
        <p:grpSpPr>
          <a:xfrm>
            <a:off x="6243280" y="3214882"/>
            <a:ext cx="252278" cy="355451"/>
            <a:chOff x="-9039300" y="3614000"/>
            <a:chExt cx="250475" cy="352875"/>
          </a:xfrm>
        </p:grpSpPr>
        <p:sp>
          <p:nvSpPr>
            <p:cNvPr id="8109" name="Google Shape;8109;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86"/>
          <p:cNvGrpSpPr/>
          <p:nvPr/>
        </p:nvGrpSpPr>
        <p:grpSpPr>
          <a:xfrm>
            <a:off x="7975246" y="3237121"/>
            <a:ext cx="354635" cy="354670"/>
            <a:chOff x="-9088150" y="4049550"/>
            <a:chExt cx="352100" cy="352100"/>
          </a:xfrm>
        </p:grpSpPr>
        <p:sp>
          <p:nvSpPr>
            <p:cNvPr id="8112" name="Google Shape;8112;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86"/>
          <p:cNvGrpSpPr/>
          <p:nvPr/>
        </p:nvGrpSpPr>
        <p:grpSpPr>
          <a:xfrm>
            <a:off x="7109610" y="2739354"/>
            <a:ext cx="315757" cy="354670"/>
            <a:chOff x="-8191825" y="3174500"/>
            <a:chExt cx="313500" cy="352100"/>
          </a:xfrm>
        </p:grpSpPr>
        <p:sp>
          <p:nvSpPr>
            <p:cNvPr id="8119" name="Google Shape;8119;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86"/>
          <p:cNvGrpSpPr/>
          <p:nvPr/>
        </p:nvGrpSpPr>
        <p:grpSpPr>
          <a:xfrm>
            <a:off x="4858968" y="1379875"/>
            <a:ext cx="356221" cy="354973"/>
            <a:chOff x="-13947000" y="3212800"/>
            <a:chExt cx="353675" cy="352400"/>
          </a:xfrm>
        </p:grpSpPr>
        <p:sp>
          <p:nvSpPr>
            <p:cNvPr id="8123" name="Google Shape;8123;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5" name="Google Shape;8125;p86"/>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6" name="Google Shape;8126;p86"/>
          <p:cNvGrpSpPr/>
          <p:nvPr/>
        </p:nvGrpSpPr>
        <p:grpSpPr>
          <a:xfrm>
            <a:off x="5301563" y="1379233"/>
            <a:ext cx="356221" cy="356257"/>
            <a:chOff x="-13512225" y="3211525"/>
            <a:chExt cx="353675" cy="353675"/>
          </a:xfrm>
        </p:grpSpPr>
        <p:sp>
          <p:nvSpPr>
            <p:cNvPr id="8127" name="Google Shape;8127;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6"/>
          <p:cNvGrpSpPr/>
          <p:nvPr/>
        </p:nvGrpSpPr>
        <p:grpSpPr>
          <a:xfrm>
            <a:off x="6191845" y="1379624"/>
            <a:ext cx="356221" cy="355476"/>
            <a:chOff x="-12643475" y="3212300"/>
            <a:chExt cx="353675" cy="352900"/>
          </a:xfrm>
        </p:grpSpPr>
        <p:sp>
          <p:nvSpPr>
            <p:cNvPr id="8133" name="Google Shape;8133;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86"/>
          <p:cNvGrpSpPr/>
          <p:nvPr/>
        </p:nvGrpSpPr>
        <p:grpSpPr>
          <a:xfrm>
            <a:off x="6191845" y="1831398"/>
            <a:ext cx="356221" cy="333366"/>
            <a:chOff x="-12643475" y="3657325"/>
            <a:chExt cx="353675" cy="330950"/>
          </a:xfrm>
        </p:grpSpPr>
        <p:sp>
          <p:nvSpPr>
            <p:cNvPr id="8143" name="Google Shape;8143;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86"/>
          <p:cNvGrpSpPr/>
          <p:nvPr/>
        </p:nvGrpSpPr>
        <p:grpSpPr>
          <a:xfrm>
            <a:off x="7974847" y="1380027"/>
            <a:ext cx="355416" cy="354670"/>
            <a:chOff x="-10857925" y="3213875"/>
            <a:chExt cx="352875" cy="352100"/>
          </a:xfrm>
        </p:grpSpPr>
        <p:sp>
          <p:nvSpPr>
            <p:cNvPr id="8150" name="Google Shape;8150;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6"/>
          <p:cNvGrpSpPr/>
          <p:nvPr/>
        </p:nvGrpSpPr>
        <p:grpSpPr>
          <a:xfrm>
            <a:off x="6191762" y="2739455"/>
            <a:ext cx="356096" cy="354469"/>
            <a:chOff x="-9089725" y="3180200"/>
            <a:chExt cx="353550" cy="351900"/>
          </a:xfrm>
        </p:grpSpPr>
        <p:sp>
          <p:nvSpPr>
            <p:cNvPr id="8161" name="Google Shape;8161;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86"/>
          <p:cNvGrpSpPr/>
          <p:nvPr/>
        </p:nvGrpSpPr>
        <p:grpSpPr>
          <a:xfrm>
            <a:off x="7083760" y="1819260"/>
            <a:ext cx="358588" cy="357642"/>
            <a:chOff x="7083760" y="1971660"/>
            <a:chExt cx="358588" cy="357642"/>
          </a:xfrm>
        </p:grpSpPr>
        <p:sp>
          <p:nvSpPr>
            <p:cNvPr id="8164" name="Google Shape;8164;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6" name="Google Shape;8176;p86"/>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Creative Process Icons</a:t>
            </a:r>
            <a:endParaRPr sz="2400">
              <a:solidFill>
                <a:srgbClr val="FFFFFF"/>
              </a:solidFill>
            </a:endParaRPr>
          </a:p>
        </p:txBody>
      </p:sp>
      <p:sp>
        <p:nvSpPr>
          <p:cNvPr id="8177" name="Google Shape;8177;p86"/>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81" name="Shape 8181"/>
        <p:cNvGrpSpPr/>
        <p:nvPr/>
      </p:nvGrpSpPr>
      <p:grpSpPr>
        <a:xfrm>
          <a:off x="0" y="0"/>
          <a:ext cx="0" cy="0"/>
          <a:chOff x="0" y="0"/>
          <a:chExt cx="0" cy="0"/>
        </a:xfrm>
      </p:grpSpPr>
      <p:sp>
        <p:nvSpPr>
          <p:cNvPr id="8182" name="Google Shape;8182;p8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3" name="Google Shape;8183;p87"/>
          <p:cNvGrpSpPr/>
          <p:nvPr/>
        </p:nvGrpSpPr>
        <p:grpSpPr>
          <a:xfrm>
            <a:off x="748855" y="2243507"/>
            <a:ext cx="452798" cy="449473"/>
            <a:chOff x="-21322300" y="3693325"/>
            <a:chExt cx="306400" cy="304150"/>
          </a:xfrm>
        </p:grpSpPr>
        <p:sp>
          <p:nvSpPr>
            <p:cNvPr id="8184" name="Google Shape;8184;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7"/>
          <p:cNvGrpSpPr/>
          <p:nvPr/>
        </p:nvGrpSpPr>
        <p:grpSpPr>
          <a:xfrm>
            <a:off x="748263" y="2810244"/>
            <a:ext cx="453980" cy="422540"/>
            <a:chOff x="-21322300" y="4077125"/>
            <a:chExt cx="307200" cy="285925"/>
          </a:xfrm>
        </p:grpSpPr>
        <p:sp>
          <p:nvSpPr>
            <p:cNvPr id="8189" name="Google Shape;8189;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7"/>
          <p:cNvGrpSpPr/>
          <p:nvPr/>
        </p:nvGrpSpPr>
        <p:grpSpPr>
          <a:xfrm>
            <a:off x="3525440" y="1689128"/>
            <a:ext cx="451653" cy="450212"/>
            <a:chOff x="-19394200" y="3333800"/>
            <a:chExt cx="305625" cy="304650"/>
          </a:xfrm>
        </p:grpSpPr>
        <p:sp>
          <p:nvSpPr>
            <p:cNvPr id="8202" name="Google Shape;8202;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7"/>
          <p:cNvGrpSpPr/>
          <p:nvPr/>
        </p:nvGrpSpPr>
        <p:grpSpPr>
          <a:xfrm>
            <a:off x="3524276" y="2243580"/>
            <a:ext cx="453980" cy="449325"/>
            <a:chOff x="-19396575" y="3708500"/>
            <a:chExt cx="307200" cy="304050"/>
          </a:xfrm>
        </p:grpSpPr>
        <p:sp>
          <p:nvSpPr>
            <p:cNvPr id="8212" name="Google Shape;8212;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7"/>
          <p:cNvGrpSpPr/>
          <p:nvPr/>
        </p:nvGrpSpPr>
        <p:grpSpPr>
          <a:xfrm>
            <a:off x="3518457" y="2796461"/>
            <a:ext cx="465618" cy="450101"/>
            <a:chOff x="-19394200" y="4084200"/>
            <a:chExt cx="315075" cy="304575"/>
          </a:xfrm>
        </p:grpSpPr>
        <p:sp>
          <p:nvSpPr>
            <p:cNvPr id="8216" name="Google Shape;8216;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7"/>
          <p:cNvGrpSpPr/>
          <p:nvPr/>
        </p:nvGrpSpPr>
        <p:grpSpPr>
          <a:xfrm>
            <a:off x="6324167" y="1689001"/>
            <a:ext cx="400447" cy="450470"/>
            <a:chOff x="-17526750" y="3309200"/>
            <a:chExt cx="270975" cy="304825"/>
          </a:xfrm>
        </p:grpSpPr>
        <p:sp>
          <p:nvSpPr>
            <p:cNvPr id="8223" name="Google Shape;8223;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7"/>
          <p:cNvGrpSpPr/>
          <p:nvPr/>
        </p:nvGrpSpPr>
        <p:grpSpPr>
          <a:xfrm>
            <a:off x="6300319" y="2244173"/>
            <a:ext cx="448143" cy="448143"/>
            <a:chOff x="-17542500" y="3684100"/>
            <a:chExt cx="303250" cy="303250"/>
          </a:xfrm>
        </p:grpSpPr>
        <p:sp>
          <p:nvSpPr>
            <p:cNvPr id="8229" name="Google Shape;8229;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7"/>
          <p:cNvGrpSpPr/>
          <p:nvPr/>
        </p:nvGrpSpPr>
        <p:grpSpPr>
          <a:xfrm>
            <a:off x="6299728" y="2810817"/>
            <a:ext cx="449325" cy="421395"/>
            <a:chOff x="-17542500" y="4068450"/>
            <a:chExt cx="304050" cy="285150"/>
          </a:xfrm>
        </p:grpSpPr>
        <p:sp>
          <p:nvSpPr>
            <p:cNvPr id="8237" name="Google Shape;8237;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87"/>
          <p:cNvGrpSpPr/>
          <p:nvPr/>
        </p:nvGrpSpPr>
        <p:grpSpPr>
          <a:xfrm>
            <a:off x="3530150" y="3342211"/>
            <a:ext cx="343404" cy="449325"/>
            <a:chOff x="-15652200" y="3335975"/>
            <a:chExt cx="232375" cy="304050"/>
          </a:xfrm>
        </p:grpSpPr>
        <p:sp>
          <p:nvSpPr>
            <p:cNvPr id="8244" name="Google Shape;8244;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87"/>
          <p:cNvGrpSpPr/>
          <p:nvPr/>
        </p:nvGrpSpPr>
        <p:grpSpPr>
          <a:xfrm>
            <a:off x="1303491" y="1689573"/>
            <a:ext cx="450470" cy="449325"/>
            <a:chOff x="-20946600" y="3317850"/>
            <a:chExt cx="304825" cy="304050"/>
          </a:xfrm>
        </p:grpSpPr>
        <p:sp>
          <p:nvSpPr>
            <p:cNvPr id="8254" name="Google Shape;8254;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87"/>
          <p:cNvGrpSpPr/>
          <p:nvPr/>
        </p:nvGrpSpPr>
        <p:grpSpPr>
          <a:xfrm>
            <a:off x="1304064" y="2243729"/>
            <a:ext cx="449325" cy="449030"/>
            <a:chOff x="-20945825" y="3692175"/>
            <a:chExt cx="304050" cy="303850"/>
          </a:xfrm>
        </p:grpSpPr>
        <p:sp>
          <p:nvSpPr>
            <p:cNvPr id="8258" name="Google Shape;8258;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7"/>
          <p:cNvGrpSpPr/>
          <p:nvPr/>
        </p:nvGrpSpPr>
        <p:grpSpPr>
          <a:xfrm>
            <a:off x="1329667" y="2797442"/>
            <a:ext cx="398119" cy="448143"/>
            <a:chOff x="-20930075" y="4066100"/>
            <a:chExt cx="269400" cy="303250"/>
          </a:xfrm>
        </p:grpSpPr>
        <p:sp>
          <p:nvSpPr>
            <p:cNvPr id="8263" name="Google Shape;8263;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87"/>
          <p:cNvGrpSpPr/>
          <p:nvPr/>
        </p:nvGrpSpPr>
        <p:grpSpPr>
          <a:xfrm>
            <a:off x="4110888" y="1689848"/>
            <a:ext cx="372516" cy="448771"/>
            <a:chOff x="-18994100" y="3334775"/>
            <a:chExt cx="252075" cy="303675"/>
          </a:xfrm>
        </p:grpSpPr>
        <p:sp>
          <p:nvSpPr>
            <p:cNvPr id="8266" name="Google Shape;8266;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87"/>
          <p:cNvGrpSpPr/>
          <p:nvPr/>
        </p:nvGrpSpPr>
        <p:grpSpPr>
          <a:xfrm>
            <a:off x="4125445" y="2244743"/>
            <a:ext cx="343404" cy="446998"/>
            <a:chOff x="-18983850" y="3710075"/>
            <a:chExt cx="232375" cy="302475"/>
          </a:xfrm>
        </p:grpSpPr>
        <p:sp>
          <p:nvSpPr>
            <p:cNvPr id="8271" name="Google Shape;8271;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87"/>
          <p:cNvGrpSpPr/>
          <p:nvPr/>
        </p:nvGrpSpPr>
        <p:grpSpPr>
          <a:xfrm>
            <a:off x="4071911" y="2797422"/>
            <a:ext cx="450470" cy="448180"/>
            <a:chOff x="-19020075" y="4084200"/>
            <a:chExt cx="304825" cy="303275"/>
          </a:xfrm>
        </p:grpSpPr>
        <p:sp>
          <p:nvSpPr>
            <p:cNvPr id="8276" name="Google Shape;8276;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87"/>
          <p:cNvGrpSpPr/>
          <p:nvPr/>
        </p:nvGrpSpPr>
        <p:grpSpPr>
          <a:xfrm>
            <a:off x="6889176" y="1689001"/>
            <a:ext cx="396937" cy="450470"/>
            <a:chOff x="-17149475" y="3309200"/>
            <a:chExt cx="268600" cy="304825"/>
          </a:xfrm>
        </p:grpSpPr>
        <p:sp>
          <p:nvSpPr>
            <p:cNvPr id="8286" name="Google Shape;8286;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87"/>
          <p:cNvGrpSpPr/>
          <p:nvPr/>
        </p:nvGrpSpPr>
        <p:grpSpPr>
          <a:xfrm>
            <a:off x="6862982" y="2258120"/>
            <a:ext cx="449325" cy="420249"/>
            <a:chOff x="-17168375" y="3692750"/>
            <a:chExt cx="304050" cy="284375"/>
          </a:xfrm>
        </p:grpSpPr>
        <p:sp>
          <p:nvSpPr>
            <p:cNvPr id="8289" name="Google Shape;8289;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7"/>
          <p:cNvGrpSpPr/>
          <p:nvPr/>
        </p:nvGrpSpPr>
        <p:grpSpPr>
          <a:xfrm>
            <a:off x="6859491" y="2796852"/>
            <a:ext cx="456308" cy="449325"/>
            <a:chOff x="-17170750" y="4058800"/>
            <a:chExt cx="308775" cy="304050"/>
          </a:xfrm>
        </p:grpSpPr>
        <p:sp>
          <p:nvSpPr>
            <p:cNvPr id="8297" name="Google Shape;8297;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7"/>
          <p:cNvGrpSpPr/>
          <p:nvPr/>
        </p:nvGrpSpPr>
        <p:grpSpPr>
          <a:xfrm>
            <a:off x="5721388" y="3343358"/>
            <a:ext cx="450470" cy="446998"/>
            <a:chOff x="-15688425" y="3707725"/>
            <a:chExt cx="304825" cy="302475"/>
          </a:xfrm>
        </p:grpSpPr>
        <p:sp>
          <p:nvSpPr>
            <p:cNvPr id="8315" name="Google Shape;8315;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7"/>
          <p:cNvGrpSpPr/>
          <p:nvPr/>
        </p:nvGrpSpPr>
        <p:grpSpPr>
          <a:xfrm>
            <a:off x="1865544" y="1690441"/>
            <a:ext cx="451653" cy="447589"/>
            <a:chOff x="-20572500" y="3319025"/>
            <a:chExt cx="305625" cy="302875"/>
          </a:xfrm>
        </p:grpSpPr>
        <p:sp>
          <p:nvSpPr>
            <p:cNvPr id="8322" name="Google Shape;8322;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87"/>
          <p:cNvGrpSpPr/>
          <p:nvPr/>
        </p:nvGrpSpPr>
        <p:grpSpPr>
          <a:xfrm>
            <a:off x="1866708" y="2305410"/>
            <a:ext cx="449325" cy="325670"/>
            <a:chOff x="-20571700" y="3722875"/>
            <a:chExt cx="304050" cy="220375"/>
          </a:xfrm>
        </p:grpSpPr>
        <p:sp>
          <p:nvSpPr>
            <p:cNvPr id="8325" name="Google Shape;8325;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7"/>
          <p:cNvGrpSpPr/>
          <p:nvPr/>
        </p:nvGrpSpPr>
        <p:grpSpPr>
          <a:xfrm>
            <a:off x="1866135" y="2796278"/>
            <a:ext cx="450470" cy="450470"/>
            <a:chOff x="-20571700" y="4066875"/>
            <a:chExt cx="304825" cy="304825"/>
          </a:xfrm>
        </p:grpSpPr>
        <p:sp>
          <p:nvSpPr>
            <p:cNvPr id="8333" name="Google Shape;8333;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87"/>
          <p:cNvGrpSpPr/>
          <p:nvPr/>
        </p:nvGrpSpPr>
        <p:grpSpPr>
          <a:xfrm>
            <a:off x="4632837" y="1688259"/>
            <a:ext cx="453980" cy="451948"/>
            <a:chOff x="-18645175" y="3334200"/>
            <a:chExt cx="307200" cy="305825"/>
          </a:xfrm>
        </p:grpSpPr>
        <p:sp>
          <p:nvSpPr>
            <p:cNvPr id="8340" name="Google Shape;8340;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7"/>
          <p:cNvGrpSpPr/>
          <p:nvPr/>
        </p:nvGrpSpPr>
        <p:grpSpPr>
          <a:xfrm>
            <a:off x="4633429" y="2242989"/>
            <a:ext cx="452798" cy="450507"/>
            <a:chOff x="-18645175" y="3708500"/>
            <a:chExt cx="306400" cy="304850"/>
          </a:xfrm>
        </p:grpSpPr>
        <p:sp>
          <p:nvSpPr>
            <p:cNvPr id="8346" name="Google Shape;8346;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7"/>
          <p:cNvGrpSpPr/>
          <p:nvPr/>
        </p:nvGrpSpPr>
        <p:grpSpPr>
          <a:xfrm>
            <a:off x="4631101" y="2795630"/>
            <a:ext cx="457453" cy="451763"/>
            <a:chOff x="-18647525" y="4082625"/>
            <a:chExt cx="309550" cy="305700"/>
          </a:xfrm>
        </p:grpSpPr>
        <p:sp>
          <p:nvSpPr>
            <p:cNvPr id="8354" name="Google Shape;8354;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7"/>
          <p:cNvGrpSpPr/>
          <p:nvPr/>
        </p:nvGrpSpPr>
        <p:grpSpPr>
          <a:xfrm>
            <a:off x="7441485" y="1689592"/>
            <a:ext cx="395755" cy="449288"/>
            <a:chOff x="-16775350" y="3309200"/>
            <a:chExt cx="267800" cy="304025"/>
          </a:xfrm>
        </p:grpSpPr>
        <p:sp>
          <p:nvSpPr>
            <p:cNvPr id="8359" name="Google Shape;8359;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7"/>
          <p:cNvGrpSpPr/>
          <p:nvPr/>
        </p:nvGrpSpPr>
        <p:grpSpPr>
          <a:xfrm>
            <a:off x="7441485" y="2241827"/>
            <a:ext cx="395755" cy="452835"/>
            <a:chOff x="-16775350" y="3683300"/>
            <a:chExt cx="267800" cy="306425"/>
          </a:xfrm>
        </p:grpSpPr>
        <p:sp>
          <p:nvSpPr>
            <p:cNvPr id="8363" name="Google Shape;8363;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87"/>
          <p:cNvGrpSpPr/>
          <p:nvPr/>
        </p:nvGrpSpPr>
        <p:grpSpPr>
          <a:xfrm>
            <a:off x="7413536" y="2796870"/>
            <a:ext cx="451653" cy="449288"/>
            <a:chOff x="-16794250" y="4058225"/>
            <a:chExt cx="305625" cy="304025"/>
          </a:xfrm>
        </p:grpSpPr>
        <p:sp>
          <p:nvSpPr>
            <p:cNvPr id="8367" name="Google Shape;8367;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6" name="Google Shape;8376;p8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7" name="Google Shape;8377;p87"/>
          <p:cNvGrpSpPr/>
          <p:nvPr/>
        </p:nvGrpSpPr>
        <p:grpSpPr>
          <a:xfrm>
            <a:off x="2414953" y="1689573"/>
            <a:ext cx="457453" cy="449325"/>
            <a:chOff x="-20199150" y="3317850"/>
            <a:chExt cx="309550" cy="304050"/>
          </a:xfrm>
        </p:grpSpPr>
        <p:sp>
          <p:nvSpPr>
            <p:cNvPr id="8378" name="Google Shape;8378;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87"/>
          <p:cNvGrpSpPr/>
          <p:nvPr/>
        </p:nvGrpSpPr>
        <p:grpSpPr>
          <a:xfrm>
            <a:off x="2417281" y="2242861"/>
            <a:ext cx="452798" cy="450766"/>
            <a:chOff x="-20199150" y="3693150"/>
            <a:chExt cx="306400" cy="305025"/>
          </a:xfrm>
        </p:grpSpPr>
        <p:sp>
          <p:nvSpPr>
            <p:cNvPr id="8386" name="Google Shape;8386;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7"/>
          <p:cNvGrpSpPr/>
          <p:nvPr/>
        </p:nvGrpSpPr>
        <p:grpSpPr>
          <a:xfrm>
            <a:off x="2417854" y="2795687"/>
            <a:ext cx="451653" cy="451653"/>
            <a:chOff x="-20197575" y="4066875"/>
            <a:chExt cx="305625" cy="305625"/>
          </a:xfrm>
        </p:grpSpPr>
        <p:sp>
          <p:nvSpPr>
            <p:cNvPr id="8393" name="Google Shape;8393;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87"/>
          <p:cNvGrpSpPr/>
          <p:nvPr/>
        </p:nvGrpSpPr>
        <p:grpSpPr>
          <a:xfrm>
            <a:off x="5200071" y="1687520"/>
            <a:ext cx="449325" cy="453426"/>
            <a:chOff x="-18271050" y="3333200"/>
            <a:chExt cx="304050" cy="306825"/>
          </a:xfrm>
        </p:grpSpPr>
        <p:sp>
          <p:nvSpPr>
            <p:cNvPr id="8402" name="Google Shape;8402;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7"/>
          <p:cNvGrpSpPr/>
          <p:nvPr/>
        </p:nvGrpSpPr>
        <p:grpSpPr>
          <a:xfrm>
            <a:off x="5200644" y="2244171"/>
            <a:ext cx="448180" cy="448143"/>
            <a:chOff x="-18270275" y="3710875"/>
            <a:chExt cx="303275" cy="303250"/>
          </a:xfrm>
        </p:grpSpPr>
        <p:sp>
          <p:nvSpPr>
            <p:cNvPr id="8408" name="Google Shape;8408;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87"/>
          <p:cNvGrpSpPr/>
          <p:nvPr/>
        </p:nvGrpSpPr>
        <p:grpSpPr>
          <a:xfrm>
            <a:off x="5254196" y="2797422"/>
            <a:ext cx="341076" cy="448180"/>
            <a:chOff x="-18234025" y="4084200"/>
            <a:chExt cx="230800" cy="303275"/>
          </a:xfrm>
        </p:grpSpPr>
        <p:sp>
          <p:nvSpPr>
            <p:cNvPr id="8415" name="Google Shape;8415;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87"/>
          <p:cNvGrpSpPr/>
          <p:nvPr/>
        </p:nvGrpSpPr>
        <p:grpSpPr>
          <a:xfrm>
            <a:off x="2366751" y="3341641"/>
            <a:ext cx="449325" cy="450470"/>
            <a:chOff x="-16419350" y="3308400"/>
            <a:chExt cx="304050" cy="304825"/>
          </a:xfrm>
        </p:grpSpPr>
        <p:sp>
          <p:nvSpPr>
            <p:cNvPr id="8419" name="Google Shape;8419;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7"/>
          <p:cNvGrpSpPr/>
          <p:nvPr/>
        </p:nvGrpSpPr>
        <p:grpSpPr>
          <a:xfrm>
            <a:off x="4638306" y="3340423"/>
            <a:ext cx="395755" cy="452872"/>
            <a:chOff x="-16401225" y="3683275"/>
            <a:chExt cx="267800" cy="306450"/>
          </a:xfrm>
        </p:grpSpPr>
        <p:sp>
          <p:nvSpPr>
            <p:cNvPr id="8427" name="Google Shape;8427;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87"/>
          <p:cNvGrpSpPr/>
          <p:nvPr/>
        </p:nvGrpSpPr>
        <p:grpSpPr>
          <a:xfrm>
            <a:off x="8003755" y="2797062"/>
            <a:ext cx="450470" cy="448180"/>
            <a:chOff x="-16419350" y="4058200"/>
            <a:chExt cx="304825" cy="303275"/>
          </a:xfrm>
        </p:grpSpPr>
        <p:sp>
          <p:nvSpPr>
            <p:cNvPr id="8435" name="Google Shape;8435;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87"/>
          <p:cNvGrpSpPr/>
          <p:nvPr/>
        </p:nvGrpSpPr>
        <p:grpSpPr>
          <a:xfrm>
            <a:off x="4030643" y="3343080"/>
            <a:ext cx="450507" cy="447589"/>
            <a:chOff x="-15296200" y="3326900"/>
            <a:chExt cx="304850" cy="302875"/>
          </a:xfrm>
        </p:grpSpPr>
        <p:sp>
          <p:nvSpPr>
            <p:cNvPr id="8443" name="Google Shape;8443;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87"/>
          <p:cNvGrpSpPr/>
          <p:nvPr/>
        </p:nvGrpSpPr>
        <p:grpSpPr>
          <a:xfrm>
            <a:off x="2946296" y="1706881"/>
            <a:ext cx="486566" cy="414708"/>
            <a:chOff x="-19835275" y="3330250"/>
            <a:chExt cx="329250" cy="280625"/>
          </a:xfrm>
        </p:grpSpPr>
        <p:sp>
          <p:nvSpPr>
            <p:cNvPr id="8449" name="Google Shape;8449;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7"/>
          <p:cNvGrpSpPr/>
          <p:nvPr/>
        </p:nvGrpSpPr>
        <p:grpSpPr>
          <a:xfrm>
            <a:off x="2964325" y="2243470"/>
            <a:ext cx="450507" cy="449547"/>
            <a:chOff x="-19822675" y="3692750"/>
            <a:chExt cx="304850" cy="304200"/>
          </a:xfrm>
        </p:grpSpPr>
        <p:sp>
          <p:nvSpPr>
            <p:cNvPr id="8453" name="Google Shape;8453;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87"/>
          <p:cNvGrpSpPr/>
          <p:nvPr/>
        </p:nvGrpSpPr>
        <p:grpSpPr>
          <a:xfrm>
            <a:off x="2964916" y="2796278"/>
            <a:ext cx="449325" cy="450470"/>
            <a:chOff x="-19822675" y="4066875"/>
            <a:chExt cx="304050" cy="304825"/>
          </a:xfrm>
        </p:grpSpPr>
        <p:sp>
          <p:nvSpPr>
            <p:cNvPr id="8459" name="Google Shape;8459;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87"/>
          <p:cNvGrpSpPr/>
          <p:nvPr/>
        </p:nvGrpSpPr>
        <p:grpSpPr>
          <a:xfrm>
            <a:off x="5773985" y="1689571"/>
            <a:ext cx="399302" cy="449325"/>
            <a:chOff x="-17878825" y="3334400"/>
            <a:chExt cx="270200" cy="304050"/>
          </a:xfrm>
        </p:grpSpPr>
        <p:sp>
          <p:nvSpPr>
            <p:cNvPr id="8466" name="Google Shape;8466;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7"/>
          <p:cNvGrpSpPr/>
          <p:nvPr/>
        </p:nvGrpSpPr>
        <p:grpSpPr>
          <a:xfrm>
            <a:off x="5747809" y="2242416"/>
            <a:ext cx="451653" cy="451653"/>
            <a:chOff x="-17896150" y="3709300"/>
            <a:chExt cx="305625" cy="305625"/>
          </a:xfrm>
        </p:grpSpPr>
        <p:sp>
          <p:nvSpPr>
            <p:cNvPr id="8474" name="Google Shape;8474;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87"/>
          <p:cNvGrpSpPr/>
          <p:nvPr/>
        </p:nvGrpSpPr>
        <p:grpSpPr>
          <a:xfrm>
            <a:off x="5775740" y="2795686"/>
            <a:ext cx="395792" cy="451653"/>
            <a:chOff x="-17878025" y="4082625"/>
            <a:chExt cx="267825" cy="305625"/>
          </a:xfrm>
        </p:grpSpPr>
        <p:sp>
          <p:nvSpPr>
            <p:cNvPr id="8479" name="Google Shape;8479;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87"/>
          <p:cNvGrpSpPr/>
          <p:nvPr/>
        </p:nvGrpSpPr>
        <p:grpSpPr>
          <a:xfrm>
            <a:off x="2919632" y="3355015"/>
            <a:ext cx="450507" cy="423722"/>
            <a:chOff x="-16044450" y="3317850"/>
            <a:chExt cx="304850" cy="286725"/>
          </a:xfrm>
        </p:grpSpPr>
        <p:sp>
          <p:nvSpPr>
            <p:cNvPr id="8487" name="Google Shape;8487;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1" name="Google Shape;8491;p8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2" name="Google Shape;8492;p87"/>
          <p:cNvGrpSpPr/>
          <p:nvPr/>
        </p:nvGrpSpPr>
        <p:grpSpPr>
          <a:xfrm>
            <a:off x="8042149" y="2243724"/>
            <a:ext cx="373662" cy="449030"/>
            <a:chOff x="-16018450" y="4058400"/>
            <a:chExt cx="252850" cy="303850"/>
          </a:xfrm>
        </p:grpSpPr>
        <p:sp>
          <p:nvSpPr>
            <p:cNvPr id="8493" name="Google Shape;8493;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7" name="Google Shape;8497;p8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7"/>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02" name="Shape 8502"/>
        <p:cNvGrpSpPr/>
        <p:nvPr/>
      </p:nvGrpSpPr>
      <p:grpSpPr>
        <a:xfrm>
          <a:off x="0" y="0"/>
          <a:ext cx="0" cy="0"/>
          <a:chOff x="0" y="0"/>
          <a:chExt cx="0" cy="0"/>
        </a:xfrm>
      </p:grpSpPr>
      <p:grpSp>
        <p:nvGrpSpPr>
          <p:cNvPr id="8503" name="Google Shape;8503;p88"/>
          <p:cNvGrpSpPr/>
          <p:nvPr/>
        </p:nvGrpSpPr>
        <p:grpSpPr>
          <a:xfrm>
            <a:off x="845901" y="1689241"/>
            <a:ext cx="442337" cy="419623"/>
            <a:chOff x="-6696925" y="3272575"/>
            <a:chExt cx="307200" cy="291425"/>
          </a:xfrm>
        </p:grpSpPr>
        <p:sp>
          <p:nvSpPr>
            <p:cNvPr id="8504" name="Google Shape;8504;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88"/>
          <p:cNvGrpSpPr/>
          <p:nvPr/>
        </p:nvGrpSpPr>
        <p:grpSpPr>
          <a:xfrm>
            <a:off x="845884" y="2204636"/>
            <a:ext cx="442373" cy="420775"/>
            <a:chOff x="-6690625" y="3631325"/>
            <a:chExt cx="307225" cy="292225"/>
          </a:xfrm>
        </p:grpSpPr>
        <p:sp>
          <p:nvSpPr>
            <p:cNvPr id="8507" name="Google Shape;8507;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8"/>
          <p:cNvGrpSpPr/>
          <p:nvPr/>
        </p:nvGrpSpPr>
        <p:grpSpPr>
          <a:xfrm>
            <a:off x="868005" y="2756972"/>
            <a:ext cx="421927" cy="419371"/>
            <a:chOff x="-6689825" y="3992050"/>
            <a:chExt cx="293025" cy="291250"/>
          </a:xfrm>
        </p:grpSpPr>
        <p:sp>
          <p:nvSpPr>
            <p:cNvPr id="8513" name="Google Shape;8513;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5" name="Google Shape;8525;p8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6" name="Google Shape;8526;p88"/>
          <p:cNvGrpSpPr/>
          <p:nvPr/>
        </p:nvGrpSpPr>
        <p:grpSpPr>
          <a:xfrm>
            <a:off x="3551317" y="2205192"/>
            <a:ext cx="423043" cy="419659"/>
            <a:chOff x="-4837325" y="3612425"/>
            <a:chExt cx="293800" cy="291450"/>
          </a:xfrm>
        </p:grpSpPr>
        <p:sp>
          <p:nvSpPr>
            <p:cNvPr id="8527" name="Google Shape;8527;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88"/>
          <p:cNvGrpSpPr/>
          <p:nvPr/>
        </p:nvGrpSpPr>
        <p:grpSpPr>
          <a:xfrm>
            <a:off x="3564349" y="2756826"/>
            <a:ext cx="420775" cy="419659"/>
            <a:chOff x="-4837325" y="3971575"/>
            <a:chExt cx="292225" cy="291450"/>
          </a:xfrm>
        </p:grpSpPr>
        <p:sp>
          <p:nvSpPr>
            <p:cNvPr id="8531" name="Google Shape;8531;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88"/>
          <p:cNvGrpSpPr/>
          <p:nvPr/>
        </p:nvGrpSpPr>
        <p:grpSpPr>
          <a:xfrm>
            <a:off x="6256364" y="1714185"/>
            <a:ext cx="430998" cy="369730"/>
            <a:chOff x="-3037625" y="3254850"/>
            <a:chExt cx="299325" cy="256775"/>
          </a:xfrm>
        </p:grpSpPr>
        <p:sp>
          <p:nvSpPr>
            <p:cNvPr id="8538" name="Google Shape;8538;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88"/>
          <p:cNvGrpSpPr/>
          <p:nvPr/>
        </p:nvGrpSpPr>
        <p:grpSpPr>
          <a:xfrm>
            <a:off x="6260324" y="2204615"/>
            <a:ext cx="423079" cy="420811"/>
            <a:chOff x="-3031325" y="3597450"/>
            <a:chExt cx="293825" cy="292250"/>
          </a:xfrm>
        </p:grpSpPr>
        <p:sp>
          <p:nvSpPr>
            <p:cNvPr id="8543" name="Google Shape;8543;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88"/>
          <p:cNvGrpSpPr/>
          <p:nvPr/>
        </p:nvGrpSpPr>
        <p:grpSpPr>
          <a:xfrm>
            <a:off x="6272798" y="2781214"/>
            <a:ext cx="421927" cy="370882"/>
            <a:chOff x="-3030525" y="3973150"/>
            <a:chExt cx="293025" cy="257575"/>
          </a:xfrm>
        </p:grpSpPr>
        <p:sp>
          <p:nvSpPr>
            <p:cNvPr id="8548" name="Google Shape;8548;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88"/>
          <p:cNvGrpSpPr/>
          <p:nvPr/>
        </p:nvGrpSpPr>
        <p:grpSpPr>
          <a:xfrm>
            <a:off x="1374391" y="3369426"/>
            <a:ext cx="421927" cy="297195"/>
            <a:chOff x="-1199300" y="3279250"/>
            <a:chExt cx="293025" cy="206400"/>
          </a:xfrm>
        </p:grpSpPr>
        <p:sp>
          <p:nvSpPr>
            <p:cNvPr id="8551" name="Google Shape;8551;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88"/>
          <p:cNvGrpSpPr/>
          <p:nvPr/>
        </p:nvGrpSpPr>
        <p:grpSpPr>
          <a:xfrm>
            <a:off x="1381477" y="1688773"/>
            <a:ext cx="444605" cy="420559"/>
            <a:chOff x="-6338550" y="3272950"/>
            <a:chExt cx="308775" cy="292075"/>
          </a:xfrm>
        </p:grpSpPr>
        <p:sp>
          <p:nvSpPr>
            <p:cNvPr id="8556" name="Google Shape;8556;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8"/>
          <p:cNvGrpSpPr/>
          <p:nvPr/>
        </p:nvGrpSpPr>
        <p:grpSpPr>
          <a:xfrm>
            <a:off x="1392817" y="2205194"/>
            <a:ext cx="421927" cy="419659"/>
            <a:chOff x="-6329100" y="3632100"/>
            <a:chExt cx="293025" cy="291450"/>
          </a:xfrm>
        </p:grpSpPr>
        <p:sp>
          <p:nvSpPr>
            <p:cNvPr id="8560" name="Google Shape;8560;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88"/>
          <p:cNvGrpSpPr/>
          <p:nvPr/>
        </p:nvGrpSpPr>
        <p:grpSpPr>
          <a:xfrm>
            <a:off x="1405867" y="2756828"/>
            <a:ext cx="419623" cy="419659"/>
            <a:chOff x="-6329875" y="3992050"/>
            <a:chExt cx="291425" cy="291450"/>
          </a:xfrm>
        </p:grpSpPr>
        <p:sp>
          <p:nvSpPr>
            <p:cNvPr id="8564" name="Google Shape;8564;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88"/>
          <p:cNvGrpSpPr/>
          <p:nvPr/>
        </p:nvGrpSpPr>
        <p:grpSpPr>
          <a:xfrm>
            <a:off x="4092004" y="1687530"/>
            <a:ext cx="423079" cy="423043"/>
            <a:chOff x="-4478975" y="3251700"/>
            <a:chExt cx="293825" cy="293800"/>
          </a:xfrm>
        </p:grpSpPr>
        <p:sp>
          <p:nvSpPr>
            <p:cNvPr id="8569" name="Google Shape;8569;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88"/>
          <p:cNvGrpSpPr/>
          <p:nvPr/>
        </p:nvGrpSpPr>
        <p:grpSpPr>
          <a:xfrm>
            <a:off x="4092004" y="2205192"/>
            <a:ext cx="423079" cy="419659"/>
            <a:chOff x="-4475825" y="3612425"/>
            <a:chExt cx="293825" cy="291450"/>
          </a:xfrm>
        </p:grpSpPr>
        <p:sp>
          <p:nvSpPr>
            <p:cNvPr id="8573" name="Google Shape;8573;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8"/>
          <p:cNvGrpSpPr/>
          <p:nvPr/>
        </p:nvGrpSpPr>
        <p:grpSpPr>
          <a:xfrm>
            <a:off x="4101077" y="2756844"/>
            <a:ext cx="428730" cy="419623"/>
            <a:chOff x="-4480550" y="3970800"/>
            <a:chExt cx="297750" cy="291425"/>
          </a:xfrm>
        </p:grpSpPr>
        <p:sp>
          <p:nvSpPr>
            <p:cNvPr id="8577" name="Google Shape;8577;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8"/>
          <p:cNvGrpSpPr/>
          <p:nvPr/>
        </p:nvGrpSpPr>
        <p:grpSpPr>
          <a:xfrm>
            <a:off x="6804910" y="1689221"/>
            <a:ext cx="415123" cy="419659"/>
            <a:chOff x="-2668225" y="3239075"/>
            <a:chExt cx="288300" cy="291450"/>
          </a:xfrm>
        </p:grpSpPr>
        <p:sp>
          <p:nvSpPr>
            <p:cNvPr id="8580" name="Google Shape;8580;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8"/>
          <p:cNvGrpSpPr/>
          <p:nvPr/>
        </p:nvGrpSpPr>
        <p:grpSpPr>
          <a:xfrm>
            <a:off x="6802066" y="2205191"/>
            <a:ext cx="420811" cy="419659"/>
            <a:chOff x="-2671375" y="3597450"/>
            <a:chExt cx="292250" cy="291450"/>
          </a:xfrm>
        </p:grpSpPr>
        <p:sp>
          <p:nvSpPr>
            <p:cNvPr id="8586" name="Google Shape;8586;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88"/>
          <p:cNvGrpSpPr/>
          <p:nvPr/>
        </p:nvGrpSpPr>
        <p:grpSpPr>
          <a:xfrm>
            <a:off x="6812849" y="2755691"/>
            <a:ext cx="423043" cy="421927"/>
            <a:chOff x="-2670575" y="3956600"/>
            <a:chExt cx="293800" cy="293025"/>
          </a:xfrm>
        </p:grpSpPr>
        <p:sp>
          <p:nvSpPr>
            <p:cNvPr id="8589" name="Google Shape;8589;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88"/>
          <p:cNvGrpSpPr/>
          <p:nvPr/>
        </p:nvGrpSpPr>
        <p:grpSpPr>
          <a:xfrm>
            <a:off x="3070370" y="3311947"/>
            <a:ext cx="426462" cy="418363"/>
            <a:chOff x="-1183550" y="3586525"/>
            <a:chExt cx="296175" cy="290550"/>
          </a:xfrm>
        </p:grpSpPr>
        <p:sp>
          <p:nvSpPr>
            <p:cNvPr id="8594" name="Google Shape;8594;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8"/>
          <p:cNvGrpSpPr/>
          <p:nvPr/>
        </p:nvGrpSpPr>
        <p:grpSpPr>
          <a:xfrm>
            <a:off x="1933980" y="1689799"/>
            <a:ext cx="420811" cy="418507"/>
            <a:chOff x="-5971525" y="3273750"/>
            <a:chExt cx="292250" cy="290650"/>
          </a:xfrm>
        </p:grpSpPr>
        <p:sp>
          <p:nvSpPr>
            <p:cNvPr id="8604" name="Google Shape;8604;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88"/>
          <p:cNvGrpSpPr/>
          <p:nvPr/>
        </p:nvGrpSpPr>
        <p:grpSpPr>
          <a:xfrm>
            <a:off x="1928310" y="2203826"/>
            <a:ext cx="432150" cy="422395"/>
            <a:chOff x="-5974675" y="3632100"/>
            <a:chExt cx="300125" cy="293350"/>
          </a:xfrm>
        </p:grpSpPr>
        <p:sp>
          <p:nvSpPr>
            <p:cNvPr id="8607" name="Google Shape;8607;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8"/>
          <p:cNvGrpSpPr/>
          <p:nvPr/>
        </p:nvGrpSpPr>
        <p:grpSpPr>
          <a:xfrm>
            <a:off x="1958351" y="2755694"/>
            <a:ext cx="395865" cy="421927"/>
            <a:chOff x="-5971525" y="3990475"/>
            <a:chExt cx="274925" cy="293025"/>
          </a:xfrm>
        </p:grpSpPr>
        <p:sp>
          <p:nvSpPr>
            <p:cNvPr id="8611" name="Google Shape;8611;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88"/>
          <p:cNvGrpSpPr/>
          <p:nvPr/>
        </p:nvGrpSpPr>
        <p:grpSpPr>
          <a:xfrm>
            <a:off x="4631558" y="1689798"/>
            <a:ext cx="420775" cy="418507"/>
            <a:chOff x="-4118225" y="3253275"/>
            <a:chExt cx="292225" cy="290650"/>
          </a:xfrm>
        </p:grpSpPr>
        <p:sp>
          <p:nvSpPr>
            <p:cNvPr id="8616" name="Google Shape;8616;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88"/>
          <p:cNvGrpSpPr/>
          <p:nvPr/>
        </p:nvGrpSpPr>
        <p:grpSpPr>
          <a:xfrm>
            <a:off x="4682008" y="2204922"/>
            <a:ext cx="319874" cy="420199"/>
            <a:chOff x="-4082800" y="3612425"/>
            <a:chExt cx="222150" cy="291825"/>
          </a:xfrm>
        </p:grpSpPr>
        <p:sp>
          <p:nvSpPr>
            <p:cNvPr id="8619" name="Google Shape;8619;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8"/>
          <p:cNvGrpSpPr/>
          <p:nvPr/>
        </p:nvGrpSpPr>
        <p:grpSpPr>
          <a:xfrm>
            <a:off x="4643456" y="2769876"/>
            <a:ext cx="420775" cy="393561"/>
            <a:chOff x="-4118225" y="3990475"/>
            <a:chExt cx="292225" cy="273325"/>
          </a:xfrm>
        </p:grpSpPr>
        <p:sp>
          <p:nvSpPr>
            <p:cNvPr id="8623" name="Google Shape;8623;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8"/>
          <p:cNvGrpSpPr/>
          <p:nvPr/>
        </p:nvGrpSpPr>
        <p:grpSpPr>
          <a:xfrm>
            <a:off x="7354110" y="1688087"/>
            <a:ext cx="394713" cy="421927"/>
            <a:chOff x="-2312225" y="3238300"/>
            <a:chExt cx="274125" cy="293025"/>
          </a:xfrm>
        </p:grpSpPr>
        <p:sp>
          <p:nvSpPr>
            <p:cNvPr id="8628" name="Google Shape;8628;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8"/>
          <p:cNvGrpSpPr/>
          <p:nvPr/>
        </p:nvGrpSpPr>
        <p:grpSpPr>
          <a:xfrm>
            <a:off x="7341062" y="2153586"/>
            <a:ext cx="420811" cy="522864"/>
            <a:chOff x="-2310650" y="3525775"/>
            <a:chExt cx="292250" cy="363125"/>
          </a:xfrm>
        </p:grpSpPr>
        <p:sp>
          <p:nvSpPr>
            <p:cNvPr id="8631" name="Google Shape;8631;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88"/>
          <p:cNvGrpSpPr/>
          <p:nvPr/>
        </p:nvGrpSpPr>
        <p:grpSpPr>
          <a:xfrm>
            <a:off x="7351827" y="2756825"/>
            <a:ext cx="423079" cy="419659"/>
            <a:chOff x="-2310650" y="3958175"/>
            <a:chExt cx="293825" cy="291450"/>
          </a:xfrm>
        </p:grpSpPr>
        <p:sp>
          <p:nvSpPr>
            <p:cNvPr id="8636" name="Google Shape;8636;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88"/>
          <p:cNvGrpSpPr/>
          <p:nvPr/>
        </p:nvGrpSpPr>
        <p:grpSpPr>
          <a:xfrm>
            <a:off x="4718688" y="3308459"/>
            <a:ext cx="424159" cy="419659"/>
            <a:chOff x="-1182750" y="3962900"/>
            <a:chExt cx="294575" cy="291450"/>
          </a:xfrm>
        </p:grpSpPr>
        <p:sp>
          <p:nvSpPr>
            <p:cNvPr id="8639" name="Google Shape;8639;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88"/>
          <p:cNvGrpSpPr/>
          <p:nvPr/>
        </p:nvGrpSpPr>
        <p:grpSpPr>
          <a:xfrm>
            <a:off x="2471824" y="1689223"/>
            <a:ext cx="424195" cy="419659"/>
            <a:chOff x="-5611575" y="3272950"/>
            <a:chExt cx="294600" cy="291450"/>
          </a:xfrm>
        </p:grpSpPr>
        <p:sp>
          <p:nvSpPr>
            <p:cNvPr id="8647" name="Google Shape;8647;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8"/>
          <p:cNvGrpSpPr/>
          <p:nvPr/>
        </p:nvGrpSpPr>
        <p:grpSpPr>
          <a:xfrm>
            <a:off x="2471824" y="2205770"/>
            <a:ext cx="424195" cy="418507"/>
            <a:chOff x="-5613150" y="3632900"/>
            <a:chExt cx="294600" cy="290650"/>
          </a:xfrm>
        </p:grpSpPr>
        <p:sp>
          <p:nvSpPr>
            <p:cNvPr id="8653" name="Google Shape;8653;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8"/>
          <p:cNvGrpSpPr/>
          <p:nvPr/>
        </p:nvGrpSpPr>
        <p:grpSpPr>
          <a:xfrm>
            <a:off x="2483722" y="2756270"/>
            <a:ext cx="424195" cy="420775"/>
            <a:chOff x="-5613150" y="3991275"/>
            <a:chExt cx="294600" cy="292225"/>
          </a:xfrm>
        </p:grpSpPr>
        <p:sp>
          <p:nvSpPr>
            <p:cNvPr id="8656" name="Google Shape;8656;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88"/>
          <p:cNvGrpSpPr/>
          <p:nvPr/>
        </p:nvGrpSpPr>
        <p:grpSpPr>
          <a:xfrm>
            <a:off x="5155210" y="1689438"/>
            <a:ext cx="434634" cy="419227"/>
            <a:chOff x="-3768700" y="3253275"/>
            <a:chExt cx="301850" cy="291150"/>
          </a:xfrm>
        </p:grpSpPr>
        <p:sp>
          <p:nvSpPr>
            <p:cNvPr id="8666" name="Google Shape;8666;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8"/>
          <p:cNvGrpSpPr/>
          <p:nvPr/>
        </p:nvGrpSpPr>
        <p:grpSpPr>
          <a:xfrm>
            <a:off x="5159293" y="2217090"/>
            <a:ext cx="426462" cy="395865"/>
            <a:chOff x="-3808700" y="3628950"/>
            <a:chExt cx="296175" cy="274925"/>
          </a:xfrm>
        </p:grpSpPr>
        <p:sp>
          <p:nvSpPr>
            <p:cNvPr id="8670" name="Google Shape;8670;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88"/>
          <p:cNvGrpSpPr/>
          <p:nvPr/>
        </p:nvGrpSpPr>
        <p:grpSpPr>
          <a:xfrm>
            <a:off x="5224504" y="2756412"/>
            <a:ext cx="419443" cy="420487"/>
            <a:chOff x="-3771675" y="3971775"/>
            <a:chExt cx="291300" cy="292025"/>
          </a:xfrm>
        </p:grpSpPr>
        <p:sp>
          <p:nvSpPr>
            <p:cNvPr id="8674" name="Google Shape;8674;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88"/>
          <p:cNvGrpSpPr/>
          <p:nvPr/>
        </p:nvGrpSpPr>
        <p:grpSpPr>
          <a:xfrm>
            <a:off x="7885948" y="1716461"/>
            <a:ext cx="420271" cy="320774"/>
            <a:chOff x="-1951475" y="3273100"/>
            <a:chExt cx="291875" cy="222775"/>
          </a:xfrm>
        </p:grpSpPr>
        <p:sp>
          <p:nvSpPr>
            <p:cNvPr id="8680" name="Google Shape;8680;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8"/>
          <p:cNvGrpSpPr/>
          <p:nvPr/>
        </p:nvGrpSpPr>
        <p:grpSpPr>
          <a:xfrm>
            <a:off x="7883429" y="2205191"/>
            <a:ext cx="425310" cy="419659"/>
            <a:chOff x="-1951475" y="3597450"/>
            <a:chExt cx="295375" cy="291450"/>
          </a:xfrm>
        </p:grpSpPr>
        <p:sp>
          <p:nvSpPr>
            <p:cNvPr id="8684" name="Google Shape;8684;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88"/>
          <p:cNvGrpSpPr/>
          <p:nvPr/>
        </p:nvGrpSpPr>
        <p:grpSpPr>
          <a:xfrm>
            <a:off x="7885680" y="2756825"/>
            <a:ext cx="444605" cy="419659"/>
            <a:chOff x="-1960150" y="3956600"/>
            <a:chExt cx="308775" cy="291450"/>
          </a:xfrm>
        </p:grpSpPr>
        <p:sp>
          <p:nvSpPr>
            <p:cNvPr id="8689" name="Google Shape;8689;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88"/>
          <p:cNvGrpSpPr/>
          <p:nvPr/>
        </p:nvGrpSpPr>
        <p:grpSpPr>
          <a:xfrm>
            <a:off x="1939718" y="3307636"/>
            <a:ext cx="420775" cy="420775"/>
            <a:chOff x="-804700" y="3226500"/>
            <a:chExt cx="292225" cy="292225"/>
          </a:xfrm>
        </p:grpSpPr>
        <p:sp>
          <p:nvSpPr>
            <p:cNvPr id="8692" name="Google Shape;8692;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88"/>
          <p:cNvGrpSpPr/>
          <p:nvPr/>
        </p:nvGrpSpPr>
        <p:grpSpPr>
          <a:xfrm>
            <a:off x="3019809" y="1688647"/>
            <a:ext cx="420775" cy="420811"/>
            <a:chOff x="-5251625" y="3272950"/>
            <a:chExt cx="292225" cy="292250"/>
          </a:xfrm>
        </p:grpSpPr>
        <p:sp>
          <p:nvSpPr>
            <p:cNvPr id="8700" name="Google Shape;8700;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8"/>
          <p:cNvGrpSpPr/>
          <p:nvPr/>
        </p:nvGrpSpPr>
        <p:grpSpPr>
          <a:xfrm>
            <a:off x="3016407" y="2204348"/>
            <a:ext cx="427578" cy="421351"/>
            <a:chOff x="-5254775" y="3631325"/>
            <a:chExt cx="296950" cy="292625"/>
          </a:xfrm>
        </p:grpSpPr>
        <p:sp>
          <p:nvSpPr>
            <p:cNvPr id="8704" name="Google Shape;8704;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88"/>
          <p:cNvGrpSpPr/>
          <p:nvPr/>
        </p:nvGrpSpPr>
        <p:grpSpPr>
          <a:xfrm>
            <a:off x="3032265" y="2756270"/>
            <a:ext cx="419659" cy="420775"/>
            <a:chOff x="-5251625" y="3991275"/>
            <a:chExt cx="291450" cy="292225"/>
          </a:xfrm>
        </p:grpSpPr>
        <p:sp>
          <p:nvSpPr>
            <p:cNvPr id="8712" name="Google Shape;8712;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88"/>
          <p:cNvGrpSpPr/>
          <p:nvPr/>
        </p:nvGrpSpPr>
        <p:grpSpPr>
          <a:xfrm>
            <a:off x="5772848" y="1689240"/>
            <a:ext cx="319874" cy="419623"/>
            <a:chOff x="-3365275" y="3253275"/>
            <a:chExt cx="222150" cy="291425"/>
          </a:xfrm>
        </p:grpSpPr>
        <p:sp>
          <p:nvSpPr>
            <p:cNvPr id="8718" name="Google Shape;8718;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8"/>
          <p:cNvGrpSpPr/>
          <p:nvPr/>
        </p:nvGrpSpPr>
        <p:grpSpPr>
          <a:xfrm>
            <a:off x="5746786" y="2204058"/>
            <a:ext cx="371998" cy="421927"/>
            <a:chOff x="-3383375" y="3611625"/>
            <a:chExt cx="258350" cy="293025"/>
          </a:xfrm>
        </p:grpSpPr>
        <p:sp>
          <p:nvSpPr>
            <p:cNvPr id="8721" name="Google Shape;8721;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88"/>
          <p:cNvGrpSpPr/>
          <p:nvPr/>
        </p:nvGrpSpPr>
        <p:grpSpPr>
          <a:xfrm>
            <a:off x="5809135" y="2756826"/>
            <a:ext cx="271097" cy="419659"/>
            <a:chOff x="-3347950" y="3971575"/>
            <a:chExt cx="188275" cy="291450"/>
          </a:xfrm>
        </p:grpSpPr>
        <p:sp>
          <p:nvSpPr>
            <p:cNvPr id="8724" name="Google Shape;8724;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88"/>
          <p:cNvGrpSpPr/>
          <p:nvPr/>
        </p:nvGrpSpPr>
        <p:grpSpPr>
          <a:xfrm>
            <a:off x="858994" y="3307061"/>
            <a:ext cx="371998" cy="421927"/>
            <a:chOff x="-1575775" y="3238300"/>
            <a:chExt cx="258350" cy="293025"/>
          </a:xfrm>
        </p:grpSpPr>
        <p:sp>
          <p:nvSpPr>
            <p:cNvPr id="8728" name="Google Shape;8728;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8"/>
          <p:cNvGrpSpPr/>
          <p:nvPr/>
        </p:nvGrpSpPr>
        <p:grpSpPr>
          <a:xfrm>
            <a:off x="2503892" y="3309051"/>
            <a:ext cx="423079" cy="424159"/>
            <a:chOff x="-1591550" y="3597475"/>
            <a:chExt cx="293825" cy="294575"/>
          </a:xfrm>
        </p:grpSpPr>
        <p:sp>
          <p:nvSpPr>
            <p:cNvPr id="8734" name="Google Shape;8734;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88"/>
          <p:cNvGrpSpPr/>
          <p:nvPr/>
        </p:nvGrpSpPr>
        <p:grpSpPr>
          <a:xfrm>
            <a:off x="4153362" y="3318663"/>
            <a:ext cx="421927" cy="399248"/>
            <a:chOff x="-1592325" y="3957400"/>
            <a:chExt cx="293025" cy="277275"/>
          </a:xfrm>
        </p:grpSpPr>
        <p:sp>
          <p:nvSpPr>
            <p:cNvPr id="8738" name="Google Shape;8738;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88"/>
          <p:cNvGrpSpPr/>
          <p:nvPr/>
        </p:nvGrpSpPr>
        <p:grpSpPr>
          <a:xfrm>
            <a:off x="3640232" y="3310744"/>
            <a:ext cx="369730" cy="420775"/>
            <a:chOff x="-778700" y="3612425"/>
            <a:chExt cx="256775" cy="292225"/>
          </a:xfrm>
        </p:grpSpPr>
        <p:sp>
          <p:nvSpPr>
            <p:cNvPr id="8743" name="Google Shape;8743;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8"/>
          <p:cNvGrpSpPr/>
          <p:nvPr/>
        </p:nvGrpSpPr>
        <p:grpSpPr>
          <a:xfrm>
            <a:off x="6111733" y="3828305"/>
            <a:ext cx="340731" cy="387641"/>
            <a:chOff x="7728464" y="1561258"/>
            <a:chExt cx="349719" cy="397866"/>
          </a:xfrm>
        </p:grpSpPr>
        <p:sp>
          <p:nvSpPr>
            <p:cNvPr id="8750" name="Google Shape;8750;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8"/>
          <p:cNvGrpSpPr/>
          <p:nvPr/>
        </p:nvGrpSpPr>
        <p:grpSpPr>
          <a:xfrm>
            <a:off x="4034702" y="3828305"/>
            <a:ext cx="387681" cy="387641"/>
            <a:chOff x="5611350" y="1561258"/>
            <a:chExt cx="397907" cy="397866"/>
          </a:xfrm>
        </p:grpSpPr>
        <p:sp>
          <p:nvSpPr>
            <p:cNvPr id="8753" name="Google Shape;8753;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8"/>
          <p:cNvGrpSpPr/>
          <p:nvPr/>
        </p:nvGrpSpPr>
        <p:grpSpPr>
          <a:xfrm>
            <a:off x="4553987" y="3925571"/>
            <a:ext cx="387610" cy="193109"/>
            <a:chOff x="6140660" y="1661097"/>
            <a:chExt cx="397835" cy="198202"/>
          </a:xfrm>
        </p:grpSpPr>
        <p:sp>
          <p:nvSpPr>
            <p:cNvPr id="8758" name="Google Shape;8758;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88"/>
          <p:cNvGrpSpPr/>
          <p:nvPr/>
        </p:nvGrpSpPr>
        <p:grpSpPr>
          <a:xfrm>
            <a:off x="5073202" y="3828305"/>
            <a:ext cx="387681" cy="387641"/>
            <a:chOff x="6669907" y="1561258"/>
            <a:chExt cx="397907" cy="397866"/>
          </a:xfrm>
        </p:grpSpPr>
        <p:sp>
          <p:nvSpPr>
            <p:cNvPr id="8763" name="Google Shape;8763;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8"/>
          <p:cNvGrpSpPr/>
          <p:nvPr/>
        </p:nvGrpSpPr>
        <p:grpSpPr>
          <a:xfrm>
            <a:off x="1958433" y="3885842"/>
            <a:ext cx="387681" cy="272572"/>
            <a:chOff x="3386036" y="1746339"/>
            <a:chExt cx="397907" cy="279762"/>
          </a:xfrm>
        </p:grpSpPr>
        <p:sp>
          <p:nvSpPr>
            <p:cNvPr id="8769" name="Google Shape;8769;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88"/>
          <p:cNvGrpSpPr/>
          <p:nvPr/>
        </p:nvGrpSpPr>
        <p:grpSpPr>
          <a:xfrm>
            <a:off x="2996130" y="3828288"/>
            <a:ext cx="387681" cy="387681"/>
            <a:chOff x="4417380" y="1687279"/>
            <a:chExt cx="397907" cy="397907"/>
          </a:xfrm>
        </p:grpSpPr>
        <p:sp>
          <p:nvSpPr>
            <p:cNvPr id="8772" name="Google Shape;8772;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88"/>
          <p:cNvGrpSpPr/>
          <p:nvPr/>
        </p:nvGrpSpPr>
        <p:grpSpPr>
          <a:xfrm>
            <a:off x="7942611" y="3308537"/>
            <a:ext cx="387661" cy="387661"/>
            <a:chOff x="2869999" y="1687279"/>
            <a:chExt cx="397887" cy="397887"/>
          </a:xfrm>
        </p:grpSpPr>
        <p:sp>
          <p:nvSpPr>
            <p:cNvPr id="8775" name="Google Shape;8775;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8"/>
          <p:cNvGrpSpPr/>
          <p:nvPr/>
        </p:nvGrpSpPr>
        <p:grpSpPr>
          <a:xfrm>
            <a:off x="2477718" y="3828664"/>
            <a:ext cx="386807" cy="386929"/>
            <a:chOff x="3902887" y="1687655"/>
            <a:chExt cx="397010" cy="397135"/>
          </a:xfrm>
        </p:grpSpPr>
        <p:sp>
          <p:nvSpPr>
            <p:cNvPr id="8778" name="Google Shape;8778;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88"/>
          <p:cNvGrpSpPr/>
          <p:nvPr/>
        </p:nvGrpSpPr>
        <p:grpSpPr>
          <a:xfrm>
            <a:off x="3515416" y="3828344"/>
            <a:ext cx="387681" cy="387681"/>
            <a:chOff x="4933458" y="1687279"/>
            <a:chExt cx="397907" cy="397907"/>
          </a:xfrm>
        </p:grpSpPr>
        <p:sp>
          <p:nvSpPr>
            <p:cNvPr id="8781" name="Google Shape;8781;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8"/>
          <p:cNvGrpSpPr/>
          <p:nvPr/>
        </p:nvGrpSpPr>
        <p:grpSpPr>
          <a:xfrm>
            <a:off x="6348367" y="3308537"/>
            <a:ext cx="387661" cy="387661"/>
            <a:chOff x="1379798" y="1723250"/>
            <a:chExt cx="397887" cy="397887"/>
          </a:xfrm>
        </p:grpSpPr>
        <p:sp>
          <p:nvSpPr>
            <p:cNvPr id="8784" name="Google Shape;8784;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88"/>
          <p:cNvGrpSpPr/>
          <p:nvPr/>
        </p:nvGrpSpPr>
        <p:grpSpPr>
          <a:xfrm>
            <a:off x="5286246" y="3308537"/>
            <a:ext cx="387681" cy="387661"/>
            <a:chOff x="266768" y="1721375"/>
            <a:chExt cx="397907" cy="397887"/>
          </a:xfrm>
        </p:grpSpPr>
        <p:sp>
          <p:nvSpPr>
            <p:cNvPr id="8789" name="Google Shape;8789;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88"/>
          <p:cNvGrpSpPr/>
          <p:nvPr/>
        </p:nvGrpSpPr>
        <p:grpSpPr>
          <a:xfrm>
            <a:off x="5817327" y="3308537"/>
            <a:ext cx="387641" cy="387661"/>
            <a:chOff x="864491" y="1723250"/>
            <a:chExt cx="397866" cy="397887"/>
          </a:xfrm>
        </p:grpSpPr>
        <p:sp>
          <p:nvSpPr>
            <p:cNvPr id="8792" name="Google Shape;8792;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5" name="Google Shape;8795;p8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6" name="Google Shape;8796;p88"/>
          <p:cNvGrpSpPr/>
          <p:nvPr/>
        </p:nvGrpSpPr>
        <p:grpSpPr>
          <a:xfrm>
            <a:off x="7411672" y="3308924"/>
            <a:ext cx="387539" cy="386888"/>
            <a:chOff x="2408992" y="1722875"/>
            <a:chExt cx="397761" cy="397093"/>
          </a:xfrm>
        </p:grpSpPr>
        <p:sp>
          <p:nvSpPr>
            <p:cNvPr id="8797" name="Google Shape;8797;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88"/>
          <p:cNvGrpSpPr/>
          <p:nvPr/>
        </p:nvGrpSpPr>
        <p:grpSpPr>
          <a:xfrm>
            <a:off x="6584154" y="3827060"/>
            <a:ext cx="388966" cy="388966"/>
            <a:chOff x="1190625" y="238125"/>
            <a:chExt cx="5235075" cy="5235075"/>
          </a:xfrm>
        </p:grpSpPr>
        <p:sp>
          <p:nvSpPr>
            <p:cNvPr id="8800" name="Google Shape;8800;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88"/>
          <p:cNvGrpSpPr/>
          <p:nvPr/>
        </p:nvGrpSpPr>
        <p:grpSpPr>
          <a:xfrm>
            <a:off x="5592488" y="3828305"/>
            <a:ext cx="387641" cy="387641"/>
            <a:chOff x="7199196" y="1561258"/>
            <a:chExt cx="397866" cy="397866"/>
          </a:xfrm>
        </p:grpSpPr>
        <p:sp>
          <p:nvSpPr>
            <p:cNvPr id="8803" name="Google Shape;8803;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6" name="Google Shape;8806;p88"/>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SEO &amp; Marketing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10" name="Shape 8810"/>
        <p:cNvGrpSpPr/>
        <p:nvPr/>
      </p:nvGrpSpPr>
      <p:grpSpPr>
        <a:xfrm>
          <a:off x="0" y="0"/>
          <a:ext cx="0" cy="0"/>
          <a:chOff x="0" y="0"/>
          <a:chExt cx="0" cy="0"/>
        </a:xfrm>
      </p:grpSpPr>
      <p:pic>
        <p:nvPicPr>
          <p:cNvPr id="8811" name="Google Shape;8811;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3713150" y="1076456"/>
            <a:ext cx="4360200" cy="7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312" name="Google Shape;312;p40"/>
          <p:cNvSpPr txBox="1"/>
          <p:nvPr>
            <p:ph idx="1" type="subTitle"/>
          </p:nvPr>
        </p:nvSpPr>
        <p:spPr>
          <a:xfrm>
            <a:off x="3713150" y="2167444"/>
            <a:ext cx="4360200" cy="18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Savez-vous ce qui vous aide à rendre votre point de vue très clair ?</a:t>
            </a:r>
            <a:endParaRPr/>
          </a:p>
          <a:p>
            <a:pPr indent="0" lvl="0" marL="0" rtl="0" algn="l">
              <a:spcBef>
                <a:spcPts val="0"/>
              </a:spcBef>
              <a:spcAft>
                <a:spcPts val="0"/>
              </a:spcAft>
              <a:buNone/>
            </a:pPr>
            <a:r>
              <a:rPr lang="fr"/>
              <a:t>Des listes comme celle-ci :</a:t>
            </a:r>
            <a:endParaRPr/>
          </a:p>
          <a:p>
            <a:pPr indent="-317500" lvl="0" marL="457200" rtl="0" algn="l">
              <a:spcBef>
                <a:spcPts val="0"/>
              </a:spcBef>
              <a:spcAft>
                <a:spcPts val="0"/>
              </a:spcAft>
              <a:buSzPts val="1400"/>
              <a:buChar char="●"/>
            </a:pPr>
            <a:r>
              <a:rPr lang="fr"/>
              <a:t>Elles sont simples</a:t>
            </a:r>
            <a:endParaRPr/>
          </a:p>
          <a:p>
            <a:pPr indent="-317500" lvl="0" marL="457200" rtl="0" algn="l">
              <a:spcBef>
                <a:spcPts val="0"/>
              </a:spcBef>
              <a:spcAft>
                <a:spcPts val="0"/>
              </a:spcAft>
              <a:buSzPts val="1400"/>
              <a:buChar char="●"/>
            </a:pPr>
            <a:r>
              <a:rPr lang="fr"/>
              <a:t>Vous pouvez organiser vos idées clairement</a:t>
            </a:r>
            <a:endParaRPr/>
          </a:p>
          <a:p>
            <a:pPr indent="-317500" lvl="0" marL="457200" rtl="0" algn="l">
              <a:spcBef>
                <a:spcPts val="0"/>
              </a:spcBef>
              <a:spcAft>
                <a:spcPts val="0"/>
              </a:spcAft>
              <a:buSzPts val="1400"/>
              <a:buChar char="●"/>
            </a:pPr>
            <a:r>
              <a:rPr lang="fr"/>
              <a:t>Vous n’oublierez jamais d’acheter du lait !</a:t>
            </a:r>
            <a:endParaRPr/>
          </a:p>
          <a:p>
            <a:pPr indent="0" lvl="0" marL="0" rtl="0" algn="l">
              <a:spcBef>
                <a:spcPts val="0"/>
              </a:spcBef>
              <a:spcAft>
                <a:spcPts val="0"/>
              </a:spcAft>
              <a:buNone/>
            </a:pPr>
            <a:r>
              <a:rPr lang="fr"/>
              <a:t>Et le plus important : le public ne manquera pas le but de votre présentation</a:t>
            </a:r>
            <a:endParaRPr/>
          </a:p>
        </p:txBody>
      </p:sp>
      <p:grpSp>
        <p:nvGrpSpPr>
          <p:cNvPr id="313" name="Google Shape;313;p40"/>
          <p:cNvGrpSpPr/>
          <p:nvPr/>
        </p:nvGrpSpPr>
        <p:grpSpPr>
          <a:xfrm>
            <a:off x="1098675" y="1773675"/>
            <a:ext cx="1628682" cy="1768201"/>
            <a:chOff x="1331075" y="1773675"/>
            <a:chExt cx="1628682" cy="1768201"/>
          </a:xfrm>
        </p:grpSpPr>
        <p:sp>
          <p:nvSpPr>
            <p:cNvPr id="314" name="Google Shape;314;p40"/>
            <p:cNvSpPr/>
            <p:nvPr/>
          </p:nvSpPr>
          <p:spPr>
            <a:xfrm>
              <a:off x="1627072" y="2086229"/>
              <a:ext cx="1022998" cy="1022931"/>
            </a:xfrm>
            <a:custGeom>
              <a:rect b="b" l="l" r="r" t="t"/>
              <a:pathLst>
                <a:path extrusionOk="0" h="15199" w="15200">
                  <a:moveTo>
                    <a:pt x="7600" y="706"/>
                  </a:moveTo>
                  <a:cubicBezTo>
                    <a:pt x="11406" y="706"/>
                    <a:pt x="14495" y="3795"/>
                    <a:pt x="14495" y="7600"/>
                  </a:cubicBezTo>
                  <a:cubicBezTo>
                    <a:pt x="14495" y="11405"/>
                    <a:pt x="11406" y="14494"/>
                    <a:pt x="7600" y="14494"/>
                  </a:cubicBezTo>
                  <a:cubicBezTo>
                    <a:pt x="3795" y="14494"/>
                    <a:pt x="695" y="11405"/>
                    <a:pt x="695" y="7600"/>
                  </a:cubicBezTo>
                  <a:cubicBezTo>
                    <a:pt x="695" y="3795"/>
                    <a:pt x="3795" y="706"/>
                    <a:pt x="7600" y="706"/>
                  </a:cubicBezTo>
                  <a:close/>
                  <a:moveTo>
                    <a:pt x="7600" y="0"/>
                  </a:moveTo>
                  <a:cubicBezTo>
                    <a:pt x="3403" y="0"/>
                    <a:pt x="1" y="3414"/>
                    <a:pt x="1" y="7600"/>
                  </a:cubicBezTo>
                  <a:cubicBezTo>
                    <a:pt x="1" y="11796"/>
                    <a:pt x="3403" y="15199"/>
                    <a:pt x="7600" y="15199"/>
                  </a:cubicBezTo>
                  <a:cubicBezTo>
                    <a:pt x="11786" y="15199"/>
                    <a:pt x="15199" y="11796"/>
                    <a:pt x="15199" y="7600"/>
                  </a:cubicBezTo>
                  <a:cubicBezTo>
                    <a:pt x="15199" y="3414"/>
                    <a:pt x="11786" y="0"/>
                    <a:pt x="76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0"/>
            <p:cNvSpPr/>
            <p:nvPr/>
          </p:nvSpPr>
          <p:spPr>
            <a:xfrm>
              <a:off x="1772513" y="2236852"/>
              <a:ext cx="745779" cy="774383"/>
            </a:xfrm>
            <a:custGeom>
              <a:rect b="b" l="l" r="r" t="t"/>
              <a:pathLst>
                <a:path extrusionOk="0" h="11506" w="11081">
                  <a:moveTo>
                    <a:pt x="5540" y="706"/>
                  </a:moveTo>
                  <a:cubicBezTo>
                    <a:pt x="8203" y="706"/>
                    <a:pt x="10375" y="2877"/>
                    <a:pt x="10375" y="5552"/>
                  </a:cubicBezTo>
                  <a:cubicBezTo>
                    <a:pt x="10375" y="7163"/>
                    <a:pt x="9569" y="8663"/>
                    <a:pt x="8226" y="9570"/>
                  </a:cubicBezTo>
                  <a:cubicBezTo>
                    <a:pt x="8125" y="9637"/>
                    <a:pt x="8069" y="9737"/>
                    <a:pt x="8069" y="9861"/>
                  </a:cubicBezTo>
                  <a:lnTo>
                    <a:pt x="8069" y="10801"/>
                  </a:lnTo>
                  <a:lnTo>
                    <a:pt x="3000" y="10801"/>
                  </a:lnTo>
                  <a:lnTo>
                    <a:pt x="3000" y="9861"/>
                  </a:lnTo>
                  <a:cubicBezTo>
                    <a:pt x="3000" y="9737"/>
                    <a:pt x="2943" y="9637"/>
                    <a:pt x="2843" y="9570"/>
                  </a:cubicBezTo>
                  <a:cubicBezTo>
                    <a:pt x="1500" y="8663"/>
                    <a:pt x="694" y="7163"/>
                    <a:pt x="694" y="5552"/>
                  </a:cubicBezTo>
                  <a:cubicBezTo>
                    <a:pt x="694" y="2877"/>
                    <a:pt x="2865" y="706"/>
                    <a:pt x="5540" y="706"/>
                  </a:cubicBezTo>
                  <a:close/>
                  <a:moveTo>
                    <a:pt x="5540" y="1"/>
                  </a:moveTo>
                  <a:cubicBezTo>
                    <a:pt x="2485" y="1"/>
                    <a:pt x="0" y="2497"/>
                    <a:pt x="0" y="5552"/>
                  </a:cubicBezTo>
                  <a:cubicBezTo>
                    <a:pt x="0" y="7332"/>
                    <a:pt x="851" y="8999"/>
                    <a:pt x="2306" y="10040"/>
                  </a:cubicBezTo>
                  <a:lnTo>
                    <a:pt x="2306" y="11148"/>
                  </a:lnTo>
                  <a:cubicBezTo>
                    <a:pt x="2306" y="11349"/>
                    <a:pt x="2462" y="11506"/>
                    <a:pt x="2652" y="11506"/>
                  </a:cubicBezTo>
                  <a:lnTo>
                    <a:pt x="8416" y="11506"/>
                  </a:lnTo>
                  <a:cubicBezTo>
                    <a:pt x="8618" y="11506"/>
                    <a:pt x="8775" y="11349"/>
                    <a:pt x="8775" y="11148"/>
                  </a:cubicBezTo>
                  <a:lnTo>
                    <a:pt x="8775" y="10040"/>
                  </a:lnTo>
                  <a:cubicBezTo>
                    <a:pt x="10218" y="8999"/>
                    <a:pt x="11080" y="7332"/>
                    <a:pt x="11080" y="5552"/>
                  </a:cubicBezTo>
                  <a:cubicBezTo>
                    <a:pt x="11080" y="2497"/>
                    <a:pt x="8595" y="1"/>
                    <a:pt x="55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0"/>
            <p:cNvSpPr/>
            <p:nvPr/>
          </p:nvSpPr>
          <p:spPr>
            <a:xfrm>
              <a:off x="1983373" y="2580500"/>
              <a:ext cx="185418" cy="430736"/>
            </a:xfrm>
            <a:custGeom>
              <a:rect b="b" l="l" r="r" t="t"/>
              <a:pathLst>
                <a:path extrusionOk="0" h="6400" w="2755">
                  <a:moveTo>
                    <a:pt x="1165" y="704"/>
                  </a:moveTo>
                  <a:cubicBezTo>
                    <a:pt x="1210" y="704"/>
                    <a:pt x="1243" y="714"/>
                    <a:pt x="1277" y="726"/>
                  </a:cubicBezTo>
                  <a:cubicBezTo>
                    <a:pt x="1635" y="849"/>
                    <a:pt x="2049" y="1453"/>
                    <a:pt x="2049" y="2057"/>
                  </a:cubicBezTo>
                  <a:lnTo>
                    <a:pt x="2049" y="2539"/>
                  </a:lnTo>
                  <a:cubicBezTo>
                    <a:pt x="1568" y="2326"/>
                    <a:pt x="1031" y="1878"/>
                    <a:pt x="840" y="1442"/>
                  </a:cubicBezTo>
                  <a:cubicBezTo>
                    <a:pt x="717" y="1151"/>
                    <a:pt x="795" y="995"/>
                    <a:pt x="874" y="893"/>
                  </a:cubicBezTo>
                  <a:cubicBezTo>
                    <a:pt x="986" y="748"/>
                    <a:pt x="1086" y="704"/>
                    <a:pt x="1165" y="704"/>
                  </a:cubicBezTo>
                  <a:close/>
                  <a:moveTo>
                    <a:pt x="1174" y="1"/>
                  </a:moveTo>
                  <a:cubicBezTo>
                    <a:pt x="846" y="1"/>
                    <a:pt x="539" y="167"/>
                    <a:pt x="303" y="480"/>
                  </a:cubicBezTo>
                  <a:cubicBezTo>
                    <a:pt x="46" y="826"/>
                    <a:pt x="1" y="1274"/>
                    <a:pt x="191" y="1711"/>
                  </a:cubicBezTo>
                  <a:cubicBezTo>
                    <a:pt x="493" y="2427"/>
                    <a:pt x="1355" y="3065"/>
                    <a:pt x="2049" y="3278"/>
                  </a:cubicBezTo>
                  <a:lnTo>
                    <a:pt x="2049" y="6042"/>
                  </a:lnTo>
                  <a:cubicBezTo>
                    <a:pt x="2049" y="6243"/>
                    <a:pt x="2205" y="6400"/>
                    <a:pt x="2407" y="6400"/>
                  </a:cubicBezTo>
                  <a:cubicBezTo>
                    <a:pt x="2597" y="6400"/>
                    <a:pt x="2754" y="6243"/>
                    <a:pt x="2754" y="6042"/>
                  </a:cubicBezTo>
                  <a:lnTo>
                    <a:pt x="2754" y="3009"/>
                  </a:lnTo>
                  <a:lnTo>
                    <a:pt x="2754" y="2997"/>
                  </a:lnTo>
                  <a:lnTo>
                    <a:pt x="2754" y="2057"/>
                  </a:lnTo>
                  <a:cubicBezTo>
                    <a:pt x="2754" y="1196"/>
                    <a:pt x="2183" y="289"/>
                    <a:pt x="1501" y="54"/>
                  </a:cubicBezTo>
                  <a:cubicBezTo>
                    <a:pt x="1391" y="19"/>
                    <a:pt x="1281" y="1"/>
                    <a:pt x="1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0"/>
            <p:cNvSpPr/>
            <p:nvPr/>
          </p:nvSpPr>
          <p:spPr>
            <a:xfrm>
              <a:off x="2121209" y="2580500"/>
              <a:ext cx="185351" cy="430736"/>
            </a:xfrm>
            <a:custGeom>
              <a:rect b="b" l="l" r="r" t="t"/>
              <a:pathLst>
                <a:path extrusionOk="0" h="6400" w="2754">
                  <a:moveTo>
                    <a:pt x="1590" y="704"/>
                  </a:moveTo>
                  <a:cubicBezTo>
                    <a:pt x="1679" y="704"/>
                    <a:pt x="1780" y="748"/>
                    <a:pt x="1892" y="893"/>
                  </a:cubicBezTo>
                  <a:cubicBezTo>
                    <a:pt x="1960" y="995"/>
                    <a:pt x="2037" y="1151"/>
                    <a:pt x="1915" y="1442"/>
                  </a:cubicBezTo>
                  <a:cubicBezTo>
                    <a:pt x="1736" y="1878"/>
                    <a:pt x="1187" y="2326"/>
                    <a:pt x="706" y="2539"/>
                  </a:cubicBezTo>
                  <a:lnTo>
                    <a:pt x="706" y="2057"/>
                  </a:lnTo>
                  <a:cubicBezTo>
                    <a:pt x="706" y="1453"/>
                    <a:pt x="1120" y="849"/>
                    <a:pt x="1478" y="726"/>
                  </a:cubicBezTo>
                  <a:cubicBezTo>
                    <a:pt x="1512" y="714"/>
                    <a:pt x="1545" y="704"/>
                    <a:pt x="1590" y="704"/>
                  </a:cubicBezTo>
                  <a:close/>
                  <a:moveTo>
                    <a:pt x="1590" y="1"/>
                  </a:moveTo>
                  <a:cubicBezTo>
                    <a:pt x="1484" y="1"/>
                    <a:pt x="1376" y="19"/>
                    <a:pt x="1266" y="54"/>
                  </a:cubicBezTo>
                  <a:cubicBezTo>
                    <a:pt x="582" y="289"/>
                    <a:pt x="1" y="1196"/>
                    <a:pt x="1" y="2057"/>
                  </a:cubicBezTo>
                  <a:lnTo>
                    <a:pt x="1" y="2997"/>
                  </a:lnTo>
                  <a:lnTo>
                    <a:pt x="1" y="3009"/>
                  </a:lnTo>
                  <a:lnTo>
                    <a:pt x="1" y="6042"/>
                  </a:lnTo>
                  <a:cubicBezTo>
                    <a:pt x="1" y="6243"/>
                    <a:pt x="157" y="6400"/>
                    <a:pt x="359" y="6400"/>
                  </a:cubicBezTo>
                  <a:cubicBezTo>
                    <a:pt x="549" y="6400"/>
                    <a:pt x="706" y="6243"/>
                    <a:pt x="706" y="6042"/>
                  </a:cubicBezTo>
                  <a:lnTo>
                    <a:pt x="706" y="3278"/>
                  </a:lnTo>
                  <a:cubicBezTo>
                    <a:pt x="1411" y="3065"/>
                    <a:pt x="2261" y="2427"/>
                    <a:pt x="2564" y="1711"/>
                  </a:cubicBezTo>
                  <a:cubicBezTo>
                    <a:pt x="2754" y="1274"/>
                    <a:pt x="2709" y="826"/>
                    <a:pt x="2452" y="480"/>
                  </a:cubicBezTo>
                  <a:cubicBezTo>
                    <a:pt x="2216" y="167"/>
                    <a:pt x="1915" y="1"/>
                    <a:pt x="15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0"/>
            <p:cNvSpPr/>
            <p:nvPr/>
          </p:nvSpPr>
          <p:spPr>
            <a:xfrm>
              <a:off x="1331075" y="2485401"/>
              <a:ext cx="233607" cy="136489"/>
            </a:xfrm>
            <a:custGeom>
              <a:rect b="b" l="l" r="r" t="t"/>
              <a:pathLst>
                <a:path extrusionOk="0" h="2028" w="3471">
                  <a:moveTo>
                    <a:pt x="2463" y="706"/>
                  </a:moveTo>
                  <a:cubicBezTo>
                    <a:pt x="2630" y="706"/>
                    <a:pt x="2776" y="841"/>
                    <a:pt x="2776" y="1008"/>
                  </a:cubicBezTo>
                  <a:cubicBezTo>
                    <a:pt x="2776" y="1187"/>
                    <a:pt x="2630" y="1321"/>
                    <a:pt x="2463" y="1321"/>
                  </a:cubicBezTo>
                  <a:lnTo>
                    <a:pt x="1008" y="1321"/>
                  </a:lnTo>
                  <a:cubicBezTo>
                    <a:pt x="840" y="1321"/>
                    <a:pt x="705" y="1187"/>
                    <a:pt x="705" y="1008"/>
                  </a:cubicBezTo>
                  <a:cubicBezTo>
                    <a:pt x="705" y="841"/>
                    <a:pt x="840" y="706"/>
                    <a:pt x="1008" y="706"/>
                  </a:cubicBezTo>
                  <a:close/>
                  <a:moveTo>
                    <a:pt x="1008" y="1"/>
                  </a:moveTo>
                  <a:cubicBezTo>
                    <a:pt x="448" y="1"/>
                    <a:pt x="1" y="460"/>
                    <a:pt x="1" y="1008"/>
                  </a:cubicBezTo>
                  <a:cubicBezTo>
                    <a:pt x="1" y="1568"/>
                    <a:pt x="448" y="2027"/>
                    <a:pt x="1008" y="2027"/>
                  </a:cubicBezTo>
                  <a:lnTo>
                    <a:pt x="2463" y="2027"/>
                  </a:lnTo>
                  <a:cubicBezTo>
                    <a:pt x="3023" y="2027"/>
                    <a:pt x="3470" y="1568"/>
                    <a:pt x="3470" y="1008"/>
                  </a:cubicBezTo>
                  <a:cubicBezTo>
                    <a:pt x="3470" y="460"/>
                    <a:pt x="3023"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p:nvPr/>
          </p:nvSpPr>
          <p:spPr>
            <a:xfrm>
              <a:off x="1522417" y="2021685"/>
              <a:ext cx="223781" cy="196456"/>
            </a:xfrm>
            <a:custGeom>
              <a:rect b="b" l="l" r="r" t="t"/>
              <a:pathLst>
                <a:path extrusionOk="0" h="2919" w="3325">
                  <a:moveTo>
                    <a:pt x="1142" y="702"/>
                  </a:moveTo>
                  <a:cubicBezTo>
                    <a:pt x="1209" y="702"/>
                    <a:pt x="1276" y="725"/>
                    <a:pt x="1332" y="769"/>
                  </a:cubicBezTo>
                  <a:lnTo>
                    <a:pt x="2485" y="1665"/>
                  </a:lnTo>
                  <a:cubicBezTo>
                    <a:pt x="2541" y="1709"/>
                    <a:pt x="2585" y="1787"/>
                    <a:pt x="2597" y="1866"/>
                  </a:cubicBezTo>
                  <a:cubicBezTo>
                    <a:pt x="2608" y="1944"/>
                    <a:pt x="2585" y="2023"/>
                    <a:pt x="2541" y="2090"/>
                  </a:cubicBezTo>
                  <a:cubicBezTo>
                    <a:pt x="2485" y="2157"/>
                    <a:pt x="2418" y="2202"/>
                    <a:pt x="2328" y="2213"/>
                  </a:cubicBezTo>
                  <a:cubicBezTo>
                    <a:pt x="2315" y="2215"/>
                    <a:pt x="2301" y="2216"/>
                    <a:pt x="2288" y="2216"/>
                  </a:cubicBezTo>
                  <a:cubicBezTo>
                    <a:pt x="2223" y="2216"/>
                    <a:pt x="2160" y="2192"/>
                    <a:pt x="2105" y="2146"/>
                  </a:cubicBezTo>
                  <a:lnTo>
                    <a:pt x="951" y="1262"/>
                  </a:lnTo>
                  <a:cubicBezTo>
                    <a:pt x="884" y="1205"/>
                    <a:pt x="851" y="1138"/>
                    <a:pt x="839" y="1049"/>
                  </a:cubicBezTo>
                  <a:cubicBezTo>
                    <a:pt x="829" y="971"/>
                    <a:pt x="851" y="892"/>
                    <a:pt x="896" y="825"/>
                  </a:cubicBezTo>
                  <a:cubicBezTo>
                    <a:pt x="951" y="758"/>
                    <a:pt x="1019" y="713"/>
                    <a:pt x="1097" y="713"/>
                  </a:cubicBezTo>
                  <a:cubicBezTo>
                    <a:pt x="1120" y="702"/>
                    <a:pt x="1130" y="702"/>
                    <a:pt x="1142" y="702"/>
                  </a:cubicBezTo>
                  <a:close/>
                  <a:moveTo>
                    <a:pt x="1132" y="1"/>
                  </a:moveTo>
                  <a:cubicBezTo>
                    <a:pt x="1091" y="1"/>
                    <a:pt x="1049" y="3"/>
                    <a:pt x="1008" y="8"/>
                  </a:cubicBezTo>
                  <a:cubicBezTo>
                    <a:pt x="750" y="41"/>
                    <a:pt x="504" y="187"/>
                    <a:pt x="347" y="400"/>
                  </a:cubicBezTo>
                  <a:cubicBezTo>
                    <a:pt x="0" y="837"/>
                    <a:pt x="78" y="1474"/>
                    <a:pt x="526" y="1810"/>
                  </a:cubicBezTo>
                  <a:lnTo>
                    <a:pt x="1679" y="2705"/>
                  </a:lnTo>
                  <a:cubicBezTo>
                    <a:pt x="1858" y="2839"/>
                    <a:pt x="2071" y="2918"/>
                    <a:pt x="2294" y="2918"/>
                  </a:cubicBezTo>
                  <a:cubicBezTo>
                    <a:pt x="2597" y="2918"/>
                    <a:pt x="2899" y="2784"/>
                    <a:pt x="3089" y="2526"/>
                  </a:cubicBezTo>
                  <a:cubicBezTo>
                    <a:pt x="3257" y="2302"/>
                    <a:pt x="3324" y="2045"/>
                    <a:pt x="3291" y="1777"/>
                  </a:cubicBezTo>
                  <a:cubicBezTo>
                    <a:pt x="3257" y="1508"/>
                    <a:pt x="3123" y="1273"/>
                    <a:pt x="2910" y="1105"/>
                  </a:cubicBezTo>
                  <a:lnTo>
                    <a:pt x="1757" y="210"/>
                  </a:lnTo>
                  <a:cubicBezTo>
                    <a:pt x="1578" y="77"/>
                    <a:pt x="1358"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0"/>
            <p:cNvSpPr/>
            <p:nvPr/>
          </p:nvSpPr>
          <p:spPr>
            <a:xfrm>
              <a:off x="2524217" y="2021820"/>
              <a:ext cx="223781" cy="196321"/>
            </a:xfrm>
            <a:custGeom>
              <a:rect b="b" l="l" r="r" t="t"/>
              <a:pathLst>
                <a:path extrusionOk="0" h="2917" w="3325">
                  <a:moveTo>
                    <a:pt x="2188" y="708"/>
                  </a:moveTo>
                  <a:cubicBezTo>
                    <a:pt x="2201" y="708"/>
                    <a:pt x="2214" y="709"/>
                    <a:pt x="2227" y="711"/>
                  </a:cubicBezTo>
                  <a:cubicBezTo>
                    <a:pt x="2306" y="711"/>
                    <a:pt x="2384" y="756"/>
                    <a:pt x="2429" y="823"/>
                  </a:cubicBezTo>
                  <a:cubicBezTo>
                    <a:pt x="2530" y="957"/>
                    <a:pt x="2508" y="1148"/>
                    <a:pt x="2373" y="1248"/>
                  </a:cubicBezTo>
                  <a:lnTo>
                    <a:pt x="1220" y="2144"/>
                  </a:lnTo>
                  <a:cubicBezTo>
                    <a:pt x="1164" y="2186"/>
                    <a:pt x="1098" y="2206"/>
                    <a:pt x="1033" y="2206"/>
                  </a:cubicBezTo>
                  <a:cubicBezTo>
                    <a:pt x="943" y="2206"/>
                    <a:pt x="854" y="2166"/>
                    <a:pt x="795" y="2088"/>
                  </a:cubicBezTo>
                  <a:cubicBezTo>
                    <a:pt x="739" y="2021"/>
                    <a:pt x="717" y="1942"/>
                    <a:pt x="728" y="1864"/>
                  </a:cubicBezTo>
                  <a:cubicBezTo>
                    <a:pt x="739" y="1785"/>
                    <a:pt x="784" y="1707"/>
                    <a:pt x="851" y="1663"/>
                  </a:cubicBezTo>
                  <a:lnTo>
                    <a:pt x="2003" y="767"/>
                  </a:lnTo>
                  <a:cubicBezTo>
                    <a:pt x="2050" y="730"/>
                    <a:pt x="2120" y="708"/>
                    <a:pt x="2188" y="708"/>
                  </a:cubicBezTo>
                  <a:close/>
                  <a:moveTo>
                    <a:pt x="2184" y="0"/>
                  </a:moveTo>
                  <a:cubicBezTo>
                    <a:pt x="1970" y="0"/>
                    <a:pt x="1753" y="68"/>
                    <a:pt x="1567" y="208"/>
                  </a:cubicBezTo>
                  <a:lnTo>
                    <a:pt x="414" y="1103"/>
                  </a:lnTo>
                  <a:cubicBezTo>
                    <a:pt x="202" y="1271"/>
                    <a:pt x="68" y="1506"/>
                    <a:pt x="34" y="1775"/>
                  </a:cubicBezTo>
                  <a:cubicBezTo>
                    <a:pt x="1" y="2043"/>
                    <a:pt x="68" y="2300"/>
                    <a:pt x="235" y="2524"/>
                  </a:cubicBezTo>
                  <a:cubicBezTo>
                    <a:pt x="437" y="2782"/>
                    <a:pt x="728" y="2916"/>
                    <a:pt x="1030" y="2916"/>
                  </a:cubicBezTo>
                  <a:cubicBezTo>
                    <a:pt x="1254" y="2916"/>
                    <a:pt x="1466" y="2837"/>
                    <a:pt x="1657" y="2703"/>
                  </a:cubicBezTo>
                  <a:lnTo>
                    <a:pt x="2809" y="1808"/>
                  </a:lnTo>
                  <a:cubicBezTo>
                    <a:pt x="3246" y="1472"/>
                    <a:pt x="3324" y="835"/>
                    <a:pt x="2988" y="398"/>
                  </a:cubicBezTo>
                  <a:cubicBezTo>
                    <a:pt x="2786" y="136"/>
                    <a:pt x="2487" y="0"/>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
            <p:cNvSpPr/>
            <p:nvPr/>
          </p:nvSpPr>
          <p:spPr>
            <a:xfrm>
              <a:off x="2038359" y="1773675"/>
              <a:ext cx="136422" cy="233540"/>
            </a:xfrm>
            <a:custGeom>
              <a:rect b="b" l="l" r="r" t="t"/>
              <a:pathLst>
                <a:path extrusionOk="0" h="3470" w="2027">
                  <a:moveTo>
                    <a:pt x="1019" y="694"/>
                  </a:moveTo>
                  <a:cubicBezTo>
                    <a:pt x="1109" y="694"/>
                    <a:pt x="1176" y="727"/>
                    <a:pt x="1232" y="783"/>
                  </a:cubicBezTo>
                  <a:cubicBezTo>
                    <a:pt x="1288" y="851"/>
                    <a:pt x="1321" y="929"/>
                    <a:pt x="1321" y="1007"/>
                  </a:cubicBezTo>
                  <a:lnTo>
                    <a:pt x="1321" y="2462"/>
                  </a:lnTo>
                  <a:cubicBezTo>
                    <a:pt x="1321" y="2540"/>
                    <a:pt x="1288" y="2619"/>
                    <a:pt x="1232" y="2674"/>
                  </a:cubicBezTo>
                  <a:cubicBezTo>
                    <a:pt x="1164" y="2731"/>
                    <a:pt x="1097" y="2764"/>
                    <a:pt x="1008" y="2764"/>
                  </a:cubicBezTo>
                  <a:cubicBezTo>
                    <a:pt x="840" y="2764"/>
                    <a:pt x="706" y="2630"/>
                    <a:pt x="706" y="2462"/>
                  </a:cubicBezTo>
                  <a:lnTo>
                    <a:pt x="706" y="1007"/>
                  </a:lnTo>
                  <a:cubicBezTo>
                    <a:pt x="706" y="839"/>
                    <a:pt x="840" y="694"/>
                    <a:pt x="1019" y="694"/>
                  </a:cubicBezTo>
                  <a:close/>
                  <a:moveTo>
                    <a:pt x="1019" y="0"/>
                  </a:moveTo>
                  <a:cubicBezTo>
                    <a:pt x="460" y="0"/>
                    <a:pt x="0" y="448"/>
                    <a:pt x="0" y="1007"/>
                  </a:cubicBezTo>
                  <a:lnTo>
                    <a:pt x="0" y="2462"/>
                  </a:lnTo>
                  <a:cubicBezTo>
                    <a:pt x="0" y="3022"/>
                    <a:pt x="448" y="3469"/>
                    <a:pt x="1008" y="3469"/>
                  </a:cubicBezTo>
                  <a:cubicBezTo>
                    <a:pt x="1276" y="3469"/>
                    <a:pt x="1534" y="3368"/>
                    <a:pt x="1724" y="3179"/>
                  </a:cubicBezTo>
                  <a:cubicBezTo>
                    <a:pt x="1915" y="2988"/>
                    <a:pt x="2027" y="2731"/>
                    <a:pt x="2027" y="2462"/>
                  </a:cubicBezTo>
                  <a:lnTo>
                    <a:pt x="2027" y="1007"/>
                  </a:lnTo>
                  <a:cubicBezTo>
                    <a:pt x="2027" y="739"/>
                    <a:pt x="1915" y="481"/>
                    <a:pt x="1724" y="291"/>
                  </a:cubicBezTo>
                  <a:cubicBezTo>
                    <a:pt x="1534" y="100"/>
                    <a:pt x="1288" y="0"/>
                    <a:pt x="1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0"/>
            <p:cNvSpPr/>
            <p:nvPr/>
          </p:nvSpPr>
          <p:spPr>
            <a:xfrm>
              <a:off x="2036138" y="3323344"/>
              <a:ext cx="218464" cy="218531"/>
            </a:xfrm>
            <a:custGeom>
              <a:rect b="b" l="l" r="r" t="t"/>
              <a:pathLst>
                <a:path extrusionOk="0" h="3247" w="3246">
                  <a:moveTo>
                    <a:pt x="1623" y="706"/>
                  </a:moveTo>
                  <a:cubicBezTo>
                    <a:pt x="2127" y="706"/>
                    <a:pt x="2540" y="1120"/>
                    <a:pt x="2540" y="1624"/>
                  </a:cubicBezTo>
                  <a:cubicBezTo>
                    <a:pt x="2540" y="2127"/>
                    <a:pt x="2127" y="2541"/>
                    <a:pt x="1623" y="2541"/>
                  </a:cubicBezTo>
                  <a:cubicBezTo>
                    <a:pt x="1108" y="2541"/>
                    <a:pt x="705" y="2127"/>
                    <a:pt x="705" y="1624"/>
                  </a:cubicBezTo>
                  <a:cubicBezTo>
                    <a:pt x="705" y="1120"/>
                    <a:pt x="1108" y="706"/>
                    <a:pt x="1623" y="706"/>
                  </a:cubicBezTo>
                  <a:close/>
                  <a:moveTo>
                    <a:pt x="1623" y="0"/>
                  </a:moveTo>
                  <a:cubicBezTo>
                    <a:pt x="727" y="0"/>
                    <a:pt x="0" y="728"/>
                    <a:pt x="0" y="1624"/>
                  </a:cubicBezTo>
                  <a:cubicBezTo>
                    <a:pt x="0" y="2519"/>
                    <a:pt x="727" y="3246"/>
                    <a:pt x="1623" y="3246"/>
                  </a:cubicBezTo>
                  <a:cubicBezTo>
                    <a:pt x="2518" y="3246"/>
                    <a:pt x="3246" y="2519"/>
                    <a:pt x="3246" y="1624"/>
                  </a:cubicBezTo>
                  <a:cubicBezTo>
                    <a:pt x="3246" y="728"/>
                    <a:pt x="2518" y="0"/>
                    <a:pt x="1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0"/>
            <p:cNvSpPr/>
            <p:nvPr/>
          </p:nvSpPr>
          <p:spPr>
            <a:xfrm>
              <a:off x="1874948" y="3063364"/>
              <a:ext cx="540103" cy="137095"/>
            </a:xfrm>
            <a:custGeom>
              <a:rect b="b" l="l" r="r" t="t"/>
              <a:pathLst>
                <a:path extrusionOk="0" h="2037" w="8025">
                  <a:moveTo>
                    <a:pt x="7006" y="705"/>
                  </a:moveTo>
                  <a:cubicBezTo>
                    <a:pt x="7185" y="705"/>
                    <a:pt x="7330" y="839"/>
                    <a:pt x="7330" y="1018"/>
                  </a:cubicBezTo>
                  <a:cubicBezTo>
                    <a:pt x="7330" y="1197"/>
                    <a:pt x="7185" y="1331"/>
                    <a:pt x="7006" y="1331"/>
                  </a:cubicBezTo>
                  <a:lnTo>
                    <a:pt x="1018" y="1331"/>
                  </a:lnTo>
                  <a:cubicBezTo>
                    <a:pt x="839" y="1331"/>
                    <a:pt x="705" y="1197"/>
                    <a:pt x="705" y="1018"/>
                  </a:cubicBezTo>
                  <a:cubicBezTo>
                    <a:pt x="705" y="839"/>
                    <a:pt x="839" y="705"/>
                    <a:pt x="1018" y="705"/>
                  </a:cubicBezTo>
                  <a:close/>
                  <a:moveTo>
                    <a:pt x="1018" y="0"/>
                  </a:moveTo>
                  <a:cubicBezTo>
                    <a:pt x="459" y="0"/>
                    <a:pt x="0" y="459"/>
                    <a:pt x="0" y="1018"/>
                  </a:cubicBezTo>
                  <a:cubicBezTo>
                    <a:pt x="0" y="1578"/>
                    <a:pt x="459" y="2037"/>
                    <a:pt x="1018" y="2037"/>
                  </a:cubicBezTo>
                  <a:lnTo>
                    <a:pt x="7006" y="2037"/>
                  </a:lnTo>
                  <a:cubicBezTo>
                    <a:pt x="7577" y="2037"/>
                    <a:pt x="8024" y="1578"/>
                    <a:pt x="8024" y="1018"/>
                  </a:cubicBezTo>
                  <a:cubicBezTo>
                    <a:pt x="8024" y="459"/>
                    <a:pt x="7577" y="0"/>
                    <a:pt x="70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p:nvPr/>
          </p:nvSpPr>
          <p:spPr>
            <a:xfrm>
              <a:off x="1927646" y="3152944"/>
              <a:ext cx="435447" cy="126596"/>
            </a:xfrm>
            <a:custGeom>
              <a:rect b="b" l="l" r="r" t="t"/>
              <a:pathLst>
                <a:path extrusionOk="0" h="1881" w="6470">
                  <a:moveTo>
                    <a:pt x="5764" y="706"/>
                  </a:moveTo>
                  <a:lnTo>
                    <a:pt x="5764" y="1176"/>
                  </a:lnTo>
                  <a:lnTo>
                    <a:pt x="695" y="1176"/>
                  </a:lnTo>
                  <a:lnTo>
                    <a:pt x="695" y="706"/>
                  </a:lnTo>
                  <a:close/>
                  <a:moveTo>
                    <a:pt x="347" y="0"/>
                  </a:moveTo>
                  <a:cubicBezTo>
                    <a:pt x="157" y="0"/>
                    <a:pt x="1" y="169"/>
                    <a:pt x="1" y="359"/>
                  </a:cubicBezTo>
                  <a:lnTo>
                    <a:pt x="1" y="1523"/>
                  </a:lnTo>
                  <a:cubicBezTo>
                    <a:pt x="1" y="1724"/>
                    <a:pt x="157" y="1881"/>
                    <a:pt x="347" y="1881"/>
                  </a:cubicBezTo>
                  <a:lnTo>
                    <a:pt x="6111" y="1881"/>
                  </a:lnTo>
                  <a:cubicBezTo>
                    <a:pt x="6313" y="1881"/>
                    <a:pt x="6470" y="1724"/>
                    <a:pt x="6470" y="1523"/>
                  </a:cubicBezTo>
                  <a:lnTo>
                    <a:pt x="6470" y="359"/>
                  </a:lnTo>
                  <a:cubicBezTo>
                    <a:pt x="6470" y="169"/>
                    <a:pt x="6313" y="0"/>
                    <a:pt x="6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p:nvPr/>
          </p:nvSpPr>
          <p:spPr>
            <a:xfrm>
              <a:off x="1874948" y="3232092"/>
              <a:ext cx="540103" cy="137095"/>
            </a:xfrm>
            <a:custGeom>
              <a:rect b="b" l="l" r="r" t="t"/>
              <a:pathLst>
                <a:path extrusionOk="0" h="2037" w="8025">
                  <a:moveTo>
                    <a:pt x="7006" y="705"/>
                  </a:moveTo>
                  <a:cubicBezTo>
                    <a:pt x="7185" y="705"/>
                    <a:pt x="7330" y="839"/>
                    <a:pt x="7330" y="1018"/>
                  </a:cubicBezTo>
                  <a:cubicBezTo>
                    <a:pt x="7330" y="1197"/>
                    <a:pt x="7185" y="1331"/>
                    <a:pt x="7006" y="1331"/>
                  </a:cubicBezTo>
                  <a:lnTo>
                    <a:pt x="1018" y="1331"/>
                  </a:lnTo>
                  <a:cubicBezTo>
                    <a:pt x="839" y="1331"/>
                    <a:pt x="705" y="1197"/>
                    <a:pt x="705" y="1018"/>
                  </a:cubicBezTo>
                  <a:cubicBezTo>
                    <a:pt x="705" y="839"/>
                    <a:pt x="839" y="705"/>
                    <a:pt x="1018" y="705"/>
                  </a:cubicBezTo>
                  <a:close/>
                  <a:moveTo>
                    <a:pt x="1018" y="0"/>
                  </a:moveTo>
                  <a:cubicBezTo>
                    <a:pt x="459" y="0"/>
                    <a:pt x="0" y="458"/>
                    <a:pt x="0" y="1018"/>
                  </a:cubicBezTo>
                  <a:cubicBezTo>
                    <a:pt x="0" y="1578"/>
                    <a:pt x="459" y="2037"/>
                    <a:pt x="1018" y="2037"/>
                  </a:cubicBezTo>
                  <a:lnTo>
                    <a:pt x="7006" y="2037"/>
                  </a:lnTo>
                  <a:cubicBezTo>
                    <a:pt x="7577" y="2037"/>
                    <a:pt x="8024" y="1578"/>
                    <a:pt x="8024" y="1018"/>
                  </a:cubicBezTo>
                  <a:cubicBezTo>
                    <a:pt x="8024" y="458"/>
                    <a:pt x="7577" y="0"/>
                    <a:pt x="70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0"/>
            <p:cNvSpPr/>
            <p:nvPr/>
          </p:nvSpPr>
          <p:spPr>
            <a:xfrm>
              <a:off x="2726150" y="2485401"/>
              <a:ext cx="233607" cy="136489"/>
            </a:xfrm>
            <a:custGeom>
              <a:rect b="b" l="l" r="r" t="t"/>
              <a:pathLst>
                <a:path extrusionOk="0" h="2028" w="3471">
                  <a:moveTo>
                    <a:pt x="2463" y="706"/>
                  </a:moveTo>
                  <a:cubicBezTo>
                    <a:pt x="2630" y="706"/>
                    <a:pt x="2776" y="841"/>
                    <a:pt x="2776" y="1008"/>
                  </a:cubicBezTo>
                  <a:cubicBezTo>
                    <a:pt x="2776" y="1187"/>
                    <a:pt x="2630" y="1321"/>
                    <a:pt x="2463" y="1321"/>
                  </a:cubicBezTo>
                  <a:lnTo>
                    <a:pt x="1008" y="1321"/>
                  </a:lnTo>
                  <a:cubicBezTo>
                    <a:pt x="840" y="1321"/>
                    <a:pt x="705" y="1187"/>
                    <a:pt x="705" y="1008"/>
                  </a:cubicBezTo>
                  <a:cubicBezTo>
                    <a:pt x="705" y="841"/>
                    <a:pt x="840" y="706"/>
                    <a:pt x="1008" y="706"/>
                  </a:cubicBezTo>
                  <a:close/>
                  <a:moveTo>
                    <a:pt x="1008" y="1"/>
                  </a:moveTo>
                  <a:cubicBezTo>
                    <a:pt x="448" y="1"/>
                    <a:pt x="1" y="460"/>
                    <a:pt x="1" y="1008"/>
                  </a:cubicBezTo>
                  <a:cubicBezTo>
                    <a:pt x="1" y="1568"/>
                    <a:pt x="448" y="2027"/>
                    <a:pt x="1008" y="2027"/>
                  </a:cubicBezTo>
                  <a:lnTo>
                    <a:pt x="2463" y="2027"/>
                  </a:lnTo>
                  <a:cubicBezTo>
                    <a:pt x="3023" y="2027"/>
                    <a:pt x="3470" y="1568"/>
                    <a:pt x="3470" y="1008"/>
                  </a:cubicBezTo>
                  <a:cubicBezTo>
                    <a:pt x="3470" y="460"/>
                    <a:pt x="3023"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7" name="Google Shape;327;p40"/>
          <p:cNvCxnSpPr/>
          <p:nvPr/>
        </p:nvCxnSpPr>
        <p:spPr>
          <a:xfrm>
            <a:off x="3840225" y="2005275"/>
            <a:ext cx="19287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Problème vs. solution</a:t>
            </a:r>
            <a:endParaRPr/>
          </a:p>
        </p:txBody>
      </p:sp>
      <p:sp>
        <p:nvSpPr>
          <p:cNvPr id="333" name="Google Shape;333;p41"/>
          <p:cNvSpPr txBox="1"/>
          <p:nvPr>
            <p:ph idx="1" type="subTitle"/>
          </p:nvPr>
        </p:nvSpPr>
        <p:spPr>
          <a:xfrm>
            <a:off x="1185850" y="3219625"/>
            <a:ext cx="2580600" cy="9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 est la planète la plus petite du système solaire. Elle n’est qu’un peu plus grande que la Lune</a:t>
            </a:r>
            <a:endParaRPr/>
          </a:p>
        </p:txBody>
      </p:sp>
      <p:sp>
        <p:nvSpPr>
          <p:cNvPr id="334" name="Google Shape;334;p41"/>
          <p:cNvSpPr txBox="1"/>
          <p:nvPr>
            <p:ph idx="2" type="title"/>
          </p:nvPr>
        </p:nvSpPr>
        <p:spPr>
          <a:xfrm>
            <a:off x="1185826" y="2872800"/>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a:t>
            </a:r>
            <a:endParaRPr/>
          </a:p>
        </p:txBody>
      </p:sp>
      <p:sp>
        <p:nvSpPr>
          <p:cNvPr id="335" name="Google Shape;335;p41"/>
          <p:cNvSpPr txBox="1"/>
          <p:nvPr>
            <p:ph idx="3" type="title"/>
          </p:nvPr>
        </p:nvSpPr>
        <p:spPr>
          <a:xfrm>
            <a:off x="5377555" y="2872800"/>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336" name="Google Shape;336;p41"/>
          <p:cNvSpPr txBox="1"/>
          <p:nvPr>
            <p:ph idx="4" type="subTitle"/>
          </p:nvPr>
        </p:nvSpPr>
        <p:spPr>
          <a:xfrm>
            <a:off x="5377577" y="3219625"/>
            <a:ext cx="2580600" cy="9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a un beau nom et est la deuxième planète à partir du Soleil. Elle est chaude et a une atmosphère toxique</a:t>
            </a:r>
            <a:endParaRPr/>
          </a:p>
        </p:txBody>
      </p:sp>
      <p:cxnSp>
        <p:nvCxnSpPr>
          <p:cNvPr id="337" name="Google Shape;337;p41"/>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338" name="Google Shape;338;p41"/>
          <p:cNvSpPr/>
          <p:nvPr/>
        </p:nvSpPr>
        <p:spPr>
          <a:xfrm>
            <a:off x="1311041"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5489180"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5798119" y="2050517"/>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41"/>
          <p:cNvGrpSpPr/>
          <p:nvPr/>
        </p:nvGrpSpPr>
        <p:grpSpPr>
          <a:xfrm>
            <a:off x="1628991" y="2117350"/>
            <a:ext cx="354710" cy="228015"/>
            <a:chOff x="-27721750" y="3598250"/>
            <a:chExt cx="297750" cy="191400"/>
          </a:xfrm>
        </p:grpSpPr>
        <p:sp>
          <p:nvSpPr>
            <p:cNvPr id="342" name="Google Shape;342;p4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Caractéristiques du sujet</a:t>
            </a:r>
            <a:endParaRPr/>
          </a:p>
        </p:txBody>
      </p:sp>
      <p:sp>
        <p:nvSpPr>
          <p:cNvPr id="349" name="Google Shape;349;p42"/>
          <p:cNvSpPr txBox="1"/>
          <p:nvPr>
            <p:ph idx="2" type="title"/>
          </p:nvPr>
        </p:nvSpPr>
        <p:spPr>
          <a:xfrm>
            <a:off x="720000" y="2871513"/>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Mercure</a:t>
            </a:r>
            <a:endParaRPr/>
          </a:p>
        </p:txBody>
      </p:sp>
      <p:sp>
        <p:nvSpPr>
          <p:cNvPr id="350" name="Google Shape;350;p42"/>
          <p:cNvSpPr txBox="1"/>
          <p:nvPr>
            <p:ph idx="1" type="subTitle"/>
          </p:nvPr>
        </p:nvSpPr>
        <p:spPr>
          <a:xfrm>
            <a:off x="720000" y="3228554"/>
            <a:ext cx="2336400" cy="7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C’est la planète la plus proche du Soleil et la plus petite du système solaire</a:t>
            </a:r>
            <a:endParaRPr/>
          </a:p>
        </p:txBody>
      </p:sp>
      <p:sp>
        <p:nvSpPr>
          <p:cNvPr id="351" name="Google Shape;351;p42"/>
          <p:cNvSpPr txBox="1"/>
          <p:nvPr>
            <p:ph idx="3" type="title"/>
          </p:nvPr>
        </p:nvSpPr>
        <p:spPr>
          <a:xfrm>
            <a:off x="3403800" y="2871513"/>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352" name="Google Shape;352;p42"/>
          <p:cNvSpPr txBox="1"/>
          <p:nvPr>
            <p:ph idx="4" type="subTitle"/>
          </p:nvPr>
        </p:nvSpPr>
        <p:spPr>
          <a:xfrm>
            <a:off x="3403800" y="3228554"/>
            <a:ext cx="2336400" cy="7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 a un beau nom et est la deuxième planète à partir du Soleil</a:t>
            </a:r>
            <a:endParaRPr/>
          </a:p>
        </p:txBody>
      </p:sp>
      <p:sp>
        <p:nvSpPr>
          <p:cNvPr id="353" name="Google Shape;353;p42"/>
          <p:cNvSpPr txBox="1"/>
          <p:nvPr>
            <p:ph idx="5" type="title"/>
          </p:nvPr>
        </p:nvSpPr>
        <p:spPr>
          <a:xfrm>
            <a:off x="6087600" y="2871513"/>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354" name="Google Shape;354;p42"/>
          <p:cNvSpPr txBox="1"/>
          <p:nvPr>
            <p:ph idx="6" type="subTitle"/>
          </p:nvPr>
        </p:nvSpPr>
        <p:spPr>
          <a:xfrm>
            <a:off x="6087600" y="3228554"/>
            <a:ext cx="2336400" cy="7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Malgré sa couleur rouge, Mars est en fait un endroit extrêmement froid</a:t>
            </a:r>
            <a:endParaRPr/>
          </a:p>
        </p:txBody>
      </p:sp>
      <p:cxnSp>
        <p:nvCxnSpPr>
          <p:cNvPr id="355" name="Google Shape;355;p42"/>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sp>
        <p:nvSpPr>
          <p:cNvPr id="356" name="Google Shape;356;p42"/>
          <p:cNvSpPr/>
          <p:nvPr/>
        </p:nvSpPr>
        <p:spPr>
          <a:xfrm>
            <a:off x="847091"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6179605"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3513347" y="1735908"/>
            <a:ext cx="990600" cy="990900"/>
          </a:xfrm>
          <a:prstGeom prst="donut">
            <a:avLst>
              <a:gd fmla="val 11198"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42"/>
          <p:cNvGrpSpPr/>
          <p:nvPr/>
        </p:nvGrpSpPr>
        <p:grpSpPr>
          <a:xfrm>
            <a:off x="3819513" y="2062582"/>
            <a:ext cx="378270" cy="337551"/>
            <a:chOff x="-42996150" y="3612600"/>
            <a:chExt cx="323750" cy="288900"/>
          </a:xfrm>
        </p:grpSpPr>
        <p:sp>
          <p:nvSpPr>
            <p:cNvPr id="360" name="Google Shape;360;p4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42"/>
          <p:cNvGrpSpPr/>
          <p:nvPr/>
        </p:nvGrpSpPr>
        <p:grpSpPr>
          <a:xfrm>
            <a:off x="1127646" y="2045918"/>
            <a:ext cx="429504" cy="370879"/>
            <a:chOff x="-42651700" y="3217825"/>
            <a:chExt cx="367600" cy="317425"/>
          </a:xfrm>
        </p:grpSpPr>
        <p:sp>
          <p:nvSpPr>
            <p:cNvPr id="364" name="Google Shape;364;p4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42"/>
          <p:cNvGrpSpPr/>
          <p:nvPr/>
        </p:nvGrpSpPr>
        <p:grpSpPr>
          <a:xfrm>
            <a:off x="6488990" y="2046371"/>
            <a:ext cx="371814" cy="369974"/>
            <a:chOff x="-42259725" y="3951100"/>
            <a:chExt cx="318225" cy="316650"/>
          </a:xfrm>
        </p:grpSpPr>
        <p:sp>
          <p:nvSpPr>
            <p:cNvPr id="369" name="Google Shape;369;p4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43"/>
          <p:cNvGrpSpPr/>
          <p:nvPr/>
        </p:nvGrpSpPr>
        <p:grpSpPr>
          <a:xfrm>
            <a:off x="4857577" y="3114489"/>
            <a:ext cx="3337621" cy="1310577"/>
            <a:chOff x="4857577" y="3114489"/>
            <a:chExt cx="3337621" cy="1310577"/>
          </a:xfrm>
        </p:grpSpPr>
        <p:sp>
          <p:nvSpPr>
            <p:cNvPr id="376" name="Google Shape;376;p43"/>
            <p:cNvSpPr/>
            <p:nvPr/>
          </p:nvSpPr>
          <p:spPr>
            <a:xfrm flipH="1">
              <a:off x="5133097" y="3306365"/>
              <a:ext cx="30621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4857577" y="3114489"/>
              <a:ext cx="549300" cy="5493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43"/>
          <p:cNvGrpSpPr/>
          <p:nvPr/>
        </p:nvGrpSpPr>
        <p:grpSpPr>
          <a:xfrm>
            <a:off x="4857654" y="1510885"/>
            <a:ext cx="3337546" cy="1391901"/>
            <a:chOff x="4857654" y="1510885"/>
            <a:chExt cx="3337546" cy="1391901"/>
          </a:xfrm>
        </p:grpSpPr>
        <p:sp>
          <p:nvSpPr>
            <p:cNvPr id="379" name="Google Shape;379;p43"/>
            <p:cNvSpPr/>
            <p:nvPr/>
          </p:nvSpPr>
          <p:spPr>
            <a:xfrm rot="10800000">
              <a:off x="5133100" y="1510885"/>
              <a:ext cx="30621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flipH="1">
              <a:off x="4857654" y="2353486"/>
              <a:ext cx="549300" cy="5493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43"/>
          <p:cNvGrpSpPr/>
          <p:nvPr/>
        </p:nvGrpSpPr>
        <p:grpSpPr>
          <a:xfrm>
            <a:off x="948775" y="3114489"/>
            <a:ext cx="3331891" cy="1310586"/>
            <a:chOff x="948775" y="3114489"/>
            <a:chExt cx="3331891" cy="1310586"/>
          </a:xfrm>
        </p:grpSpPr>
        <p:sp>
          <p:nvSpPr>
            <p:cNvPr id="382" name="Google Shape;382;p43"/>
            <p:cNvSpPr/>
            <p:nvPr/>
          </p:nvSpPr>
          <p:spPr>
            <a:xfrm>
              <a:off x="948775" y="3306375"/>
              <a:ext cx="30621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3731366" y="3114489"/>
              <a:ext cx="549300" cy="5493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43"/>
          <p:cNvGrpSpPr/>
          <p:nvPr/>
        </p:nvGrpSpPr>
        <p:grpSpPr>
          <a:xfrm>
            <a:off x="948775" y="1510900"/>
            <a:ext cx="3331967" cy="1391886"/>
            <a:chOff x="948775" y="1510900"/>
            <a:chExt cx="3331967" cy="1391886"/>
          </a:xfrm>
        </p:grpSpPr>
        <p:sp>
          <p:nvSpPr>
            <p:cNvPr id="385" name="Google Shape;385;p43"/>
            <p:cNvSpPr/>
            <p:nvPr/>
          </p:nvSpPr>
          <p:spPr>
            <a:xfrm flipH="1" rot="10800000">
              <a:off x="948775" y="1510900"/>
              <a:ext cx="3062100" cy="11187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flipH="1">
              <a:off x="3731442" y="2353486"/>
              <a:ext cx="549300" cy="5493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D</a:t>
            </a:r>
            <a:r>
              <a:rPr lang="fr"/>
              <a:t>éfinition des concepts</a:t>
            </a:r>
            <a:endParaRPr/>
          </a:p>
        </p:txBody>
      </p:sp>
      <p:sp>
        <p:nvSpPr>
          <p:cNvPr id="388" name="Google Shape;388;p43"/>
          <p:cNvSpPr txBox="1"/>
          <p:nvPr>
            <p:ph idx="2" type="title"/>
          </p:nvPr>
        </p:nvSpPr>
        <p:spPr>
          <a:xfrm>
            <a:off x="1379138" y="1667035"/>
            <a:ext cx="2201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Jupiter</a:t>
            </a:r>
            <a:endParaRPr/>
          </a:p>
        </p:txBody>
      </p:sp>
      <p:sp>
        <p:nvSpPr>
          <p:cNvPr id="389" name="Google Shape;389;p43"/>
          <p:cNvSpPr txBox="1"/>
          <p:nvPr>
            <p:ph idx="1" type="subTitle"/>
          </p:nvPr>
        </p:nvSpPr>
        <p:spPr>
          <a:xfrm>
            <a:off x="1379138" y="2013860"/>
            <a:ext cx="220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Jupiter est la plus grande planète de toutes</a:t>
            </a:r>
            <a:endParaRPr/>
          </a:p>
        </p:txBody>
      </p:sp>
      <p:sp>
        <p:nvSpPr>
          <p:cNvPr id="390" name="Google Shape;390;p43"/>
          <p:cNvSpPr txBox="1"/>
          <p:nvPr>
            <p:ph idx="3" type="title"/>
          </p:nvPr>
        </p:nvSpPr>
        <p:spPr>
          <a:xfrm>
            <a:off x="5563446" y="1667035"/>
            <a:ext cx="2201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391" name="Google Shape;391;p43"/>
          <p:cNvSpPr txBox="1"/>
          <p:nvPr>
            <p:ph idx="4" type="subTitle"/>
          </p:nvPr>
        </p:nvSpPr>
        <p:spPr>
          <a:xfrm>
            <a:off x="5563446" y="2013860"/>
            <a:ext cx="220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Malgré</a:t>
            </a:r>
            <a:r>
              <a:rPr lang="fr"/>
              <a:t> sa couleur rouge, il y fait très froid</a:t>
            </a:r>
            <a:endParaRPr/>
          </a:p>
        </p:txBody>
      </p:sp>
      <p:sp>
        <p:nvSpPr>
          <p:cNvPr id="392" name="Google Shape;392;p43"/>
          <p:cNvSpPr txBox="1"/>
          <p:nvPr>
            <p:ph idx="5" type="title"/>
          </p:nvPr>
        </p:nvSpPr>
        <p:spPr>
          <a:xfrm>
            <a:off x="1379138" y="3466975"/>
            <a:ext cx="2201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393" name="Google Shape;393;p43"/>
          <p:cNvSpPr txBox="1"/>
          <p:nvPr>
            <p:ph idx="6" type="subTitle"/>
          </p:nvPr>
        </p:nvSpPr>
        <p:spPr>
          <a:xfrm>
            <a:off x="1379138" y="3813900"/>
            <a:ext cx="220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a un beau nom, mais il y fait très chaud</a:t>
            </a:r>
            <a:endParaRPr/>
          </a:p>
        </p:txBody>
      </p:sp>
      <p:sp>
        <p:nvSpPr>
          <p:cNvPr id="394" name="Google Shape;394;p43"/>
          <p:cNvSpPr txBox="1"/>
          <p:nvPr>
            <p:ph idx="7" type="title"/>
          </p:nvPr>
        </p:nvSpPr>
        <p:spPr>
          <a:xfrm>
            <a:off x="5563446" y="3466975"/>
            <a:ext cx="2201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Saturne</a:t>
            </a:r>
            <a:endParaRPr/>
          </a:p>
        </p:txBody>
      </p:sp>
      <p:sp>
        <p:nvSpPr>
          <p:cNvPr id="395" name="Google Shape;395;p43"/>
          <p:cNvSpPr txBox="1"/>
          <p:nvPr>
            <p:ph idx="8" type="subTitle"/>
          </p:nvPr>
        </p:nvSpPr>
        <p:spPr>
          <a:xfrm>
            <a:off x="5563446" y="3813900"/>
            <a:ext cx="220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Elle est composée d'hydrogène et d'hélium</a:t>
            </a:r>
            <a:endParaRPr/>
          </a:p>
        </p:txBody>
      </p:sp>
      <p:cxnSp>
        <p:nvCxnSpPr>
          <p:cNvPr id="396" name="Google Shape;396;p43"/>
          <p:cNvCxnSpPr/>
          <p:nvPr/>
        </p:nvCxnSpPr>
        <p:spPr>
          <a:xfrm>
            <a:off x="847100" y="1085225"/>
            <a:ext cx="1928700" cy="0"/>
          </a:xfrm>
          <a:prstGeom prst="straightConnector1">
            <a:avLst/>
          </a:prstGeom>
          <a:noFill/>
          <a:ln cap="flat" cmpd="sng" w="38100">
            <a:solidFill>
              <a:schemeClr val="lt1"/>
            </a:solidFill>
            <a:prstDash val="solid"/>
            <a:round/>
            <a:headEnd len="med" w="med" type="none"/>
            <a:tailEnd len="med" w="med" type="none"/>
          </a:ln>
        </p:spPr>
      </p:cxnSp>
      <p:grpSp>
        <p:nvGrpSpPr>
          <p:cNvPr id="397" name="Google Shape;397;p43"/>
          <p:cNvGrpSpPr/>
          <p:nvPr/>
        </p:nvGrpSpPr>
        <p:grpSpPr>
          <a:xfrm>
            <a:off x="3866919" y="3243333"/>
            <a:ext cx="291567" cy="290857"/>
            <a:chOff x="-41111350" y="3239100"/>
            <a:chExt cx="318200" cy="317425"/>
          </a:xfrm>
        </p:grpSpPr>
        <p:sp>
          <p:nvSpPr>
            <p:cNvPr id="398" name="Google Shape;398;p4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43"/>
          <p:cNvGrpSpPr/>
          <p:nvPr/>
        </p:nvGrpSpPr>
        <p:grpSpPr>
          <a:xfrm>
            <a:off x="4986671" y="3243541"/>
            <a:ext cx="295598" cy="290421"/>
            <a:chOff x="-40748275" y="3238700"/>
            <a:chExt cx="322600" cy="316950"/>
          </a:xfrm>
        </p:grpSpPr>
        <p:sp>
          <p:nvSpPr>
            <p:cNvPr id="403" name="Google Shape;403;p4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43"/>
          <p:cNvGrpSpPr/>
          <p:nvPr/>
        </p:nvGrpSpPr>
        <p:grpSpPr>
          <a:xfrm>
            <a:off x="4988673" y="2498651"/>
            <a:ext cx="291590" cy="265612"/>
            <a:chOff x="-40745125" y="3632900"/>
            <a:chExt cx="318225" cy="289875"/>
          </a:xfrm>
        </p:grpSpPr>
        <p:sp>
          <p:nvSpPr>
            <p:cNvPr id="410" name="Google Shape;410;p4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43"/>
          <p:cNvGrpSpPr/>
          <p:nvPr/>
        </p:nvGrpSpPr>
        <p:grpSpPr>
          <a:xfrm>
            <a:off x="3867981" y="2518150"/>
            <a:ext cx="289436" cy="226647"/>
            <a:chOff x="-41526450" y="3653375"/>
            <a:chExt cx="315875" cy="247350"/>
          </a:xfrm>
        </p:grpSpPr>
        <p:sp>
          <p:nvSpPr>
            <p:cNvPr id="418" name="Google Shape;418;p4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ense of University Project by Slidesgo">
  <a:themeElements>
    <a:clrScheme name="Simple Light">
      <a:dk1>
        <a:srgbClr val="0D3A5E"/>
      </a:dk1>
      <a:lt1>
        <a:srgbClr val="FFFFFF"/>
      </a:lt1>
      <a:dk2>
        <a:srgbClr val="FA6A04"/>
      </a:dk2>
      <a:lt2>
        <a:srgbClr val="00C1FF"/>
      </a:lt2>
      <a:accent1>
        <a:srgbClr val="FFFFFF"/>
      </a:accent1>
      <a:accent2>
        <a:srgbClr val="FFFFFF"/>
      </a:accent2>
      <a:accent3>
        <a:srgbClr val="FFFFFF"/>
      </a:accent3>
      <a:accent4>
        <a:srgbClr val="FFFFFF"/>
      </a:accent4>
      <a:accent5>
        <a:srgbClr val="FFFFFF"/>
      </a:accent5>
      <a:accent6>
        <a:srgbClr val="FFFFFF"/>
      </a:accent6>
      <a:hlink>
        <a:srgbClr val="FA6A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